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69" r:id="rId2"/>
    <p:sldId id="776" r:id="rId3"/>
    <p:sldId id="661" r:id="rId4"/>
    <p:sldId id="663" r:id="rId5"/>
    <p:sldId id="777" r:id="rId6"/>
    <p:sldId id="778" r:id="rId7"/>
    <p:sldId id="779" r:id="rId8"/>
    <p:sldId id="780" r:id="rId9"/>
    <p:sldId id="781" r:id="rId10"/>
    <p:sldId id="782" r:id="rId11"/>
    <p:sldId id="783" r:id="rId12"/>
    <p:sldId id="787" r:id="rId13"/>
    <p:sldId id="784" r:id="rId14"/>
    <p:sldId id="790" r:id="rId15"/>
    <p:sldId id="789" r:id="rId16"/>
    <p:sldId id="786" r:id="rId17"/>
    <p:sldId id="785" r:id="rId18"/>
    <p:sldId id="621" r:id="rId19"/>
    <p:sldId id="623" r:id="rId20"/>
    <p:sldId id="791" r:id="rId21"/>
    <p:sldId id="625" r:id="rId22"/>
    <p:sldId id="624" r:id="rId23"/>
    <p:sldId id="626" r:id="rId24"/>
    <p:sldId id="629" r:id="rId25"/>
    <p:sldId id="630" r:id="rId26"/>
    <p:sldId id="631" r:id="rId27"/>
    <p:sldId id="632" r:id="rId28"/>
    <p:sldId id="593" r:id="rId29"/>
    <p:sldId id="594" r:id="rId30"/>
    <p:sldId id="598" r:id="rId31"/>
    <p:sldId id="599" r:id="rId32"/>
    <p:sldId id="792" r:id="rId33"/>
    <p:sldId id="596" r:id="rId34"/>
    <p:sldId id="588" r:id="rId35"/>
  </p:sldIdLst>
  <p:sldSz cx="12192000" cy="6858000"/>
  <p:notesSz cx="7010400" cy="92964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Cambria Math" panose="02040503050406030204" pitchFamily="18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A9999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6" autoAdjust="0"/>
    <p:restoredTop sz="94660"/>
  </p:normalViewPr>
  <p:slideViewPr>
    <p:cSldViewPr snapToGrid="0">
      <p:cViewPr varScale="1">
        <p:scale>
          <a:sx n="87" d="100"/>
          <a:sy n="87" d="100"/>
        </p:scale>
        <p:origin x="7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0T20:01:01.8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29475 15527 806 0,'0'0'72'0,"0"0"-58"0,0 0-14 0,0 0 0 16,0 0 370-16,0 0 71 0,0 0 15 0,0 0 2 0,0 0-375 0,0 0-75 15,7 9-8-15,0-2-16 16,-4 2-14-16,-3-3-2 0,4 10-1 0,-4 0 0 0,-4-7 7 0,4 10 2 16,-3-7 0-16,-4 10 0 0,3-3 54 0,-3-6 11 15,4 9 3-15,-1-4 0 0,-3 1-4 0,0-3 0 16,3 3 0-16,1 3 0 0,-1-13-28 0,4 10-12 15,-3-7 8-15,3 1-8 16,0-4-30-16,0 1-11 0,0-7-3 0,0 6 0 16,0-9-42-16,0 10-9 0,0-10-1 0,0 0-549 0,0 0-110 0</inkml:trace>
  <inkml:trace contextRef="#ctx0" brushRef="#br0" timeOffset="330.204">30251 15496 1944 0,'0'0'86'0,"0"0"18"0,0 0-84 16,-11 6-20-16,4-3 0 0,0 3 0 16,0-3 80-16,7-3 11 0,0 0 2 0,-4 10 1 0,1-7-47 0,3 6-10 15,0-9-1-15,0 10-1 0,3 2-15 0,1-2-4 16,3-1 0-16,0 4 0 0,-3-4-4 0,6 4-2 16,-3-4 0-16,0 7 0 0,4-4-10 0,-4 1-11 15,4-1 3-15,-4 4 0 16,0 0-104-16,0-1-21 0,-4 1-4 0,1 6-1 15,-8-3-100-15,1-7-20 0,-22 38-4 0,7-9-354 16</inkml:trace>
  <inkml:trace contextRef="#ctx0" brushRef="#br0" timeOffset="1087.322">29104 16286 817 0,'0'0'36'0,"0"0"8"0,0 0-36 0,0 0-8 16,0 0 0-16,0 0 0 0,0 0 137 0,0 9 26 15,0 1 5-15,-3 2 0 0,-1-2-19 0,1-1-4 16,-1 3-1-16,1-2 0 0,3 2-67 0,-4 7-13 16,0-6-4-16,4 6 0 0,4-7-32 0,-4 7-6 15,0 0-2-15,4-4 0 0,-4 7-8 0,7 7-3 0,-4-7 0 0,1 0 0 16,-1 9 7-16,1-9 0 0,-1 6 1 0,1-3 0 16,-1 6 6-16,1-2 1 0,-1-4 0 0,1 3 0 15,6-3 1-15,-2 3 1 0,2-6 0 16,1 0 0-16,3 0-26 0,0 0 0 0,4-3 0 0,-1 3 0 15,4-3 12-15,-3-7-2 0,0 4-1 0,3-4 0 16,7 1-9-16,0-4 12 0,0 1-12 0,4-1 12 16,0-2-12-16,0-1 0 0,-4 3 0 0,4-6 8 15,-1-3-8-15,1 7 0 0,3-4 9 0,4-3-9 16,4 3 0-16,-5-3 0 0,1 0 0 0,0 0 0 16,0 0 8-16,-4 0-8 0,-3 0 8 0,0 0-8 15,-1 0 8-15,1 0-8 0,-7-3 10 0,3 0-10 16,0-4 18-16,0-2-2 0,4 0-1 0,-4-4 0 15,4 0 4-15,-4-5 1 0,8 2 0 0,-5-9 0 0,-2 3-5 0,2-3-1 16,5-3 0-16,-1 2 0 0,-3-5-14 0,-1 0 11 16,-6 3-11-16,3-4 10 0,1 7-10 0,-5-3 0 15,1 3 9-15,0-3-9 0,-4 6 0 0,0 0 0 16,0 0 0-16,-3 3 0 0,-4-3 0 16,4 3 0-16,-4-3 0 0,0 10 8 0,0-7-8 0,-4 6-16 15,-2-6 4-15,2 10 0 16,1-7-92-16,-4 1-18 0,0 2-4 0,0 4-621 15,0-4-124-15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0T20:33:47.48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4530 5715 0 0,'0'0'0'0,"3"0"0"0,4 0 0 0,7 0 0 15,-10 0 0-15,3 0 0 0,-4 0 315 0,1-3-63 16,3 0 50-16,4-4 10 0,-11 7-208 0,0 0-43 16,0 0-8-16,0 0-1 0,0 0-16 0,10 0-2 0,-10 0-1 0,0 0 0 15,0 0-13-15,0 0-4 0,0 0 0 0,4 0 0 16,-4 0 4-16,0 0 0 0,0 0 0 0,0 0 0 15,0 0-10-15,3 7-2 0,4-1 0 0,-7-6 0 16,0 9 8-16,0-9 0 0,0 0 1 0,0 7 0 16,0-7 15-16,0 0 4 0,0 0 0 0,0 3 0 15,0-3-20-15,0 0-4 0,0 9-1 0,0-9 0 16,0 0 12-16,0 3 2 0,0 7 1 0,0-10 0 16,4 9 2-16,-4-9 1 0,0 3 0 0,0-3 0 15,0 0-16-15,0 0-3 0,0 0-1 0,7 10 0 16,-4-1-9-16,5-3 0 0,-1 1 0 0,0-1 0 15,-4-3 8-15,4 6 0 0,-7-9 0 0,14 0 0 16,-10 10 9-16,6-7 2 0,-3-3 0 0,8 0 0 16,-12 0 4-16,8 0 1 0,-1 6 0 0,-6-3 0 15,6-3-3-15,-3 0 0 0,1 0 0 0,2 0 0 16,-3 0-5-16,0 0 0 0,0 0-1 0,4 0 0 0,-4 0-6 16,3 0-1-16,-2 0 0 0,2 0 0 0,4 0-8 15,-3 7 0-15,-1-4 9 0,5-3-9 0,-5 0 0 0,4 0 9 16,-3 0-9-16,6 0 0 0,1 0 15 0,-4 0-4 15,-3 0-1-15,3 0 0 0,0 0 0 0,0 0 0 16,4 0 0-16,-4 0 0 0,-4 0 1 0,5 0 0 16,6 0 0-16,-7 0 0 0,3 6 1 15,1-6 1-15,-4-6 0 0,0 6 0 0,4 0-5 0,-4 0 0 16,4 0-8-16,-1 0 12 0,-3 0-12 0,1 0 0 16,-1 0 0-16,3 0 0 0,-6 0 12 0,7 0-1 15,-4 6 0-15,3-6 0 0,1 3-11 0,0 0 0 16,-1-3 0-16,1 0 0 0,7 7 0 0,-8-4 0 0,4-3 0 15,1 0 0-15,2 9 16 0,-6-9 2 16,-1 0 0-16,8 3 0 0,0 4-18 0,-7-7-14 0,-1 3 2 16,8-3 1-16,-11 0 11 0,7 6 16 0,-7-3-4 0,4-3-1 15,0 0 3-15,-4 6 1 0,0 1 0 0,3-7 0 16,-3 0-6-16,1 0-1 0,6 6 0 0,-11-3 0 16,8-3-8-16,0 0 0 0,-1 6 0 0,4-3 0 15,-10-3 0-15,7 0 0 0,-1 0 0 0,8 0 0 16,-11 0 0-16,4 0 0 0,-1 0 9 0,1 0-9 15,3 0 0-15,0 0 9 0,-3 0-9 0,0 0 0 16,-1 0 15-16,1 0-4 0,0 7-1 0,-1-7 0 16,1 3-10-16,3-3 0 0,-10 0 0 0,6 0-11 15,1 3 11-15,-4-3 0 0,4 0 0 0,-1 6 0 0,1-6 8 16,0 3 4-16,-4-3 1 0,3 0 0 0,1 0-13 16,3 7 0-16,-3-7 0 0,3 0 0 0,0 3 0 0,0-3 0 15,-3 0 0-15,-4 0 0 16,7 6 16-16,-3-3 1 0,-1-3 0 0,8 0 0 0,-7 3-17 0,3-3 0 15,0 0 0-15,4 0 0 0,-8 0 0 0,8 0 0 16,-4 0-12-16,-3 0 3 0,3 0 9 0,-3 0 8 16,-1-3-8-16,5 3 11 0,-1 0-11 0,-4 0 12 15,1 0-12-15,7 0 12 0,-11 0-12 0,7 0 0 16,4 0 9-16,-11 0-9 0,7 0 0 0,4 3 0 16,-8-3 0-16,4 0 8 0,1 0-8 0,-5 0 0 15,4 0 0-15,1 0 0 0,2 7 0 0,-3-7 0 16,1 0 0-16,-1 0 0 0,3 0 0 0,1 0 9 0,-4-7-9 0,4 7 0 15,0 0 10-15,-1 0-10 0,1 0 8 0,0 0-8 16,-1 0 8-16,1-3-8 0,3 3 8 0,-3 0-8 16,-4 0 0-16,0 0 0 0,4 0 8 0,-4 0-8 15,-3 0 0-15,3 0 0 0,7 0 0 0,-3 0 0 16,0 3 0-16,-1-3 0 0,-2 0 0 0,2 0 0 16,-6 0 8-16,0 0-8 0,3 0 0 0,0 0 8 15,-4 0-8-15,8 0 0 0,0 0 0 0,-7 0 0 16,6 0 0-16,-3-3 0 0,4 3 8 0,0 0-8 15,-4-3 0-15,4 3 0 0,-4 3 0 0,3-3 0 16,-2 0 0-16,2 0 0 0,1 3 0 0,0-3 0 16,-1 0 0-16,-2 7 8 0,2-7-8 0,1 3 0 15,0-3 0-15,-8 0 0 0,4 0 0 0,-3 6 0 16,3-6 0-16,-3 3 0 0,-4-3 0 0,4 0 0 16,-1 0 9-16,-6 0-9 0,3 0 10 0,0 0-10 0,0 0 0 15,4 0 0-15,0 0 0 0,-1 0 0 0,-3 0 12 16,4 0-4-16,7 0-8 0,-8 0 12 0,1 0-12 0,0 0 0 15,-1 0 8-15,1 0-8 0,-1 0 0 0,5 0 0 16,-5 0 0-16,1 0 0 0,0 0 0 0,-1 0 0 16,-3 0 0-16,0 0 0 0,0 0 0 0,4 0 8 15,-7 0-8-15,3 0 0 0,-4 0 16 0,1 0 1 16,3 0 0-16,-3 0 0 0,-1 0-25 0,1 0-6 16,-1 0-1-16,1 0 0 0,3 0 15 0,-3-3 0 15,-1 3 0-15,1-6 0 0,3 6 0 0,-3 0 0 16,3 0 0-16,-4 0 0 0,4 0 0 0,0 0 0 15,1 0 0-15,-1 0 0 0,-4-3 8 0,1 3-8 0,3 0 0 0,-7 0 0 16,-7 0 0-16,7 0 0 0,7 0 0 16,-3 0 0-16,-4 3 0 0,0-3 0 0,0 0 0 0,0 0 0 15,4 0 8-15,-11 0-8 0,0 0 0 0,0 0 0 16,7 0 9-16,-7 0-9 0,0 0 0 0,0 0 9 16,0 0 0-16,0 0 0 0,0 0 0 0,0 0 0 15,0 0-1-15,0 0 0 0,0 0 0 0,0 0 0 16,0 0-8-16,0 0 0 0,0 0 9 0,0 0-9 15,10-3 0-15,-10 3 0 0,0 0 0 0,11-7 8 16,-4 7-8-16,-7 0 0 0,0 0 0 0,0 0 0 16,10 0 0-16,-10 0 0 0,0 0 0 0,11-3 8 15,-11 3-8-15,0 0 0 0,11 0 0 0,-11 0 0 16,0 0 0-16,0 0 0 0,7-3 0 0,-7 3 0 16,0 0 0-16,7 0 0 0,0-6 0 0,-7 6 0 15,10 0 0-15,-10 0 0 0,7 0 0 0,-7 0 11 16,7-3-11-16,-7 3 0 0,8 0 0 0,-8 0 0 0,0 0 0 0,0 0 0 15,0 0 0-15,7-7 0 16,-7 7 0-16,0 0 0 0,0 0 0 0,0 0 0 0,3 0 0 0,-3 0 0 16,0 0 0-16,0 0 0 0,7 0 0 0,-7 0 0 15,7-9 0-15,-7 9 0 0,0 0 0 0,0 0 0 16,4 0 0-16,-4 0 0 0,0 0 0 0,0 0 0 16,0 0 0-16,0 0 0 0,0 0 0 0,0 0 0 15,7-3 0-15,-7 3 0 0,0 0 0 0,0 0 0 16,0 0 0-16,0 0 0 0,0 0-14 0,0 0 5 15,0 0 1-15,0 0 0 16,0 0-71-16,0 0-13 0,0 0-4 0,3 9-1233 0</inkml:trace>
  <inkml:trace contextRef="#ctx0" brushRef="#br1" timeOffset="22372.97">13099 5900 633 0,'0'0'56'0,"-14"-6"-44"15,-1 6-12-15,-2-3 0 0,-1-7 148 0,1 7 27 16,-1-3 5-16,4 6 2 0,-4-3-129 0,4-4-25 0,3 7-6 15,-3-3-1-15,0 3 28 0,4 0 6 16,-1-3 1-16,4 3 0 0,7 0-11 0,-7 0-1 16,7 0-1-16,0 0 0 0,0 0 6 0,0 0 2 0,0 0 0 0,0 0 0 15,0 0-11-15,3 6-1 0,5-6-1 0,-1 10 0 16,3-10 6-16,4 0 0 0,4 0 1 0,0 0 0 16,3 0 0-16,3 0 0 0,8 0 0 0,-4 0 0 15,1 0-10-15,-1 6-3 0,7-6 0 0,4 3 0 16,-4-3 0-16,4 3-1 0,3 4 0 0,-3-4 0 15,3-3 3-15,4 6 1 0,4-3 0 0,-1 3 0 16,-3 1-35-16,3-7 0 0,4 6 0 0,4-3 0 16,-4 6 16-16,3 1-3 0,4-7-1 0,0-3 0 15,4 9 7-15,-1-9 1 0,8 10 0 0,3-10 0 16,-4 6-2-16,4-3 0 0,4 0 0 0,3-3 0 16,0 7 1-16,0-4 0 0,0-3 0 0,4 0 0 15,-4 0-10-15,0 6-1 0,4-3-8 0,0 0 12 0,3 4-12 0,-3-4 11 16,-8 3-11-16,4-3 10 0,0 3-10 0,-3 1 0 15,3-7 9-15,-7 9-9 0,-3-3 10 0,-1-3-2 16,1 7-8-16,-4-7 12 0,0 3-12 0,-3-3 0 16,6 7 8-16,-3-10-8 0,0 6 8 0,-7-3 0 15,4 0-8-15,-1 4 12 0,1-7-1 0,3 3-1 16,-4-3 0-16,1 0 0 0,-1 0 4 0,-6 0 1 16,-1 0 0-16,-3 0 0 0,0 6-15 0,-4-6 0 15,1 0 0-15,-1 0 0 0,-10 3 0 0,3-3 0 16,4 0 8-16,-4 0-8 0,1 0 8 0,-4 0-8 15,-8 0 0-15,1 0 0 0,0 0 8 0,-8 3-8 16,1-3 0-16,0 0 0 0,0 0 9 0,-4 0-9 0,-4 0 8 0,1 0-8 16,-4 0 12-16,4 0-2 15,-8 0-1-15,4 0 0 0,-7 0-9 0,4 7 12 0,0-7-12 0,-4 0 12 16,0 3-12-16,3-3 0 0,-10 0 0 0,0 0 8 31,0 0-32-31,0 0-8 0,4 0 0 0,-4 0-1 16,0 0-121-16,0 0-24 0,0 0-5 0</inkml:trace>
  <inkml:trace contextRef="#ctx0" brushRef="#br1" timeOffset="24656.16">4763 6769 172 0,'0'0'8'0,"0"0"1"0,0 0-9 0,0 0 0 15,0 0 0-15,0 0 0 0,-8-4 208 0,8 4 40 0,-3-6 8 0,-1 6 2 16,-6-3-148-16,-1-6-30 0,4 9-5 0,-3-4-2 16,-8-2-15-16,11 6-3 0,-11 0-1 0,1-3 0 15,3 3 0-15,-4-6 0 0,0 6 0 0,8 0 0 16,-8 0 23-16,0 0 5 0,-3 0 1 15,-3 0 0-15,2 0-13 0,5 0-2 0,3 0-1 0,-8 0 0 16,-2 0-11-16,3 6-1 0,6-3-1 0,-6-3 0 16,4 6-34-16,-1-2-6 0,4 2-2 0,0-3 0 15,0 0-4-15,3-3-8 0,-7 10 11 0,11-10-11 16,-3 6 12-16,3-3-12 0,0-3 12 0,7 0-12 16,0 0 10-16,0 0-10 0,0 0 8 0,0 0-8 15,0 0 9-15,0 0-9 0,0 0 10 0,0 0-10 16,14 9 11-16,-4-5-11 0,5-4 12 0,-1 0-12 15,7 0 15-15,-4 0-4 0,12 0-1 0,-1 0 0 16,4 0-10-16,-8 0 12 0,12 0-12 0,-8 0 12 16,7 0-4-16,0-4-8 0,-6-2 12 0,6 6-4 0,-3-3 1 0,3 3 0 15,-10-3 0-15,-1-3 0 0,1 2-9 16,-4-2 0-16,4 6 0 0,-8-3 0 0,1 0 8 0,-4-3-8 16,0 6 8-16,-7-4-8 0,-7 4 13 0,0 0-2 15,15-6-1-15,-15 6 0 0,0 0 26 0,0 0 4 16,0 0 2-16,0 0 0 15,-11-3-27-15,4-3-6 0,0 6-1 0,-11 0 0 0,4-3-8 0,0 3 0 16,0 0 9-16,-11 0-9 0,4 0 8 0,0 3-8 16,-4-3 8-16,-3 0-8 0,3 0 11 0,-3 0-3 15,0 6 0-15,0-6 0 0,-1 3 0 0,1-3 0 16,7 0 0-16,3 6 0 0,-6-6 4 0,-5 0 0 16,12 4 0-16,-8-4 0 0,7 0-12 0,1 0 8 0,3 0-8 15,3 0 8-15,0 0-8 0,-3 0 0 0,4 0 0 0,3 0 0 16,0 6 0-16,7-6 0 0,0 0 0 0,0 0 0 15,0 0 0-15,0 0-14 0,0 0 2 0,0 0 0 32,0 0-72-32,0 0-13 0,7 3-3 0,10 0-752 0,-3-3-149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0T20:35:47.5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9645 4100 345 0,'-32'0'15'0,"15"0"4"0,-8 0-19 0,0 0 0 0,0 0 0 0,-3 0 0 15,-7 0 214-15,3 0 39 0,8 0 8 0,-5-3 2 16,5 3-190-16,-5-6-37 0,5 6-8 0,3 0-2 16,3 0-1-16,4 0 0 0,0 0 0 0,3 0 0 15,4-7 29-15,0 7 6 0,7 0 0 0,0 0 1 16,0 0-12-16,0 0-2 0,0 0-1 0,11 0 0 15,-1 0-29-15,4 0-5 0,4 0-2 0,3 0 0 16,0 0 8-16,7 0 2 0,1 7 0 0,6-7 0 16,7 0 6-16,1 0 2 0,-5 0 0 0,5 0 0 15,3 0-4-15,3 0-1 0,0-7 0 0,8 1 0 16,-4 6 12-16,7 0 2 16,0 0 1-16,0 0 0 0,0-3-3 0,-4 3-1 0,4-6 0 0,7 3 0 0,4-7-6 0,-1 10 0 15,-10-3-1-15,0-3 0 0,4 3-14 16,-4 3-2-16,0-10-1 0,-4 7 0 0,-3-3-10 0,3-4 10 15,4 10-10-15,-3-9 10 0,-15 9-10 0,4-3 0 16,0 0 0-16,0-4 0 0,-11 7 8 0,-3-3-8 16,-8 3 8-16,1 0-8 0,3 0 0 0,-6-6 8 15,-8 6-8-15,-4-3 0 0,8 3 0 0,-8 0 0 16,-10 0 0-16,0 0 0 16,0 0-21-16,8 3-10 0,2 3-1 0,-10-6-1 15,0 0-140-15,0 0-28 0,4 3-6 0</inkml:trace>
  <inkml:trace contextRef="#ctx0" brushRef="#br0" timeOffset="1632.701">6816 4106 403 0,'0'0'17'0,"-14"0"5"0,3 3-22 0,-3-6 0 0,3 3 0 0,8 0 0 15,-11 0 112-15,7-6 19 16,-8 3 3-16,8-3 1 0,7 6-104 0,-7 0-21 0,-3 0-10 0,-1-13 10 15,4 13 1-15,0-3 0 0,0 3 0 0,-4 0 0 16,4-6 27-16,0 3 6 0,-3-4 0 0,-1 7 1 16,4-3 34-16,-7 3 6 0,10 0 2 0,-3 0 0 15,-3 0-35-15,-1 0-8 0,8 0 0 0,-4 3-1 16,3-3-29-16,-3 0-6 0,7 0 0 0,0 0-8 16,0 0 21-16,0 0-2 0,0 0-1 0,0 0 0 15,0 0-4-15,7 7-1 0,-7-7 0 0,11 0 0 16,6 0 7-16,1 0 2 0,0 0 0 0,3 0 0 0,4 0-22 0,3 0 0 15,0 3 0-15,11-3 0 0,-11 0 17 0,11 0 6 16,0 6 1-16,3-6 0 0,0 3-6 0,8-3-1 16,-4 6 0-16,6 1 0 0,5-7-17 0,3 0 0 15,0 6 0-15,0-3 0 0,-4 3 0 0,8-6 0 16,3 0 0-16,3 0 0 0,1 0 0 0,-1 0 0 16,5 0 0-16,-5 0 10 0,1-6 8 15,6 3 2-15,1-3 0 0,-1 6 0 0,8-7 16 0,-7 1 3 16,-1 6 1-16,1-3 0 0,-4-3-13 0,4 3-3 15,-1 3 0-15,-6 0 0 0,-1 0-12 0,1-7-2 16,-8 7-1-16,1 7 0 0,-1-7-9 0,-6 3 0 16,-1 3 0-16,-3-6 8 0,4 3-8 0,-15-3 0 15,4 6-10-15,-4 1 10 0,-7-7-22 0,1 6 2 0,-4-6 0 0,-4 3 0 32,0-3-24-32,0 6-4 0,-3-6 0 0,0 0-572 0,-8 0-115 0</inkml:trace>
  <inkml:trace contextRef="#ctx0" brushRef="#br0" timeOffset="19432.595">10728 2601 403 0,'0'0'36'0,"0"0"-36"15,0 0 0-15,0 0 0 0,0 0 66 0,0 0 6 0,0 0 2 0,-7 0 0 16,-7-3-49-16,14 3-9 0,0 0-3 0,0 0 0 16,-7-9-13-16,0-1 9 0,7 10-9 0,0-3 8 15,3-6 32-15,-3 2 5 0,0-5 2 0,4 9 0 16,3-7 14-16,-4 4 3 0,-3 6 1 0,0 0 0 15,4-13 3-15,-4 13 0 0,-4-3 0 0,4 3 0 16,0 0-5-16,0 0-1 16,0 0 0-16,0 0 0 0,-7 0-35 0,7 0-7 0,0 0-2 0,0 0 0 15,-10 3-18-15,-1 4 0 0,4 5-13 0,0-9 5 16,3 13-1-16,-3-3 0 0,-3-1 0 0,-1 7 0 16,11-10 9-16,-7 4-8 0,-7-1 8 0,4 7-8 15,-1-9 8-15,4 2 0 0,0 1 0 0,-7 2 0 16,-4 1 0-16,7-3 0 0,4 5 8 0,-7 1-8 15,-10-6 10-15,6 6-2 0,11-7-8 0,-4 7 12 0,-3-3-2 0,4-1-1 16,-1-5 0-16,4 5 0 16,3-5-9-16,1 9 0 0,-4-10 0 0,7-3 0 0,3 10 0 0,-3-13 0 15,-7 10 0-15,4-4 0 0,-1 1 0 0,4-1 0 16,-3 0 0-16,-4 1 0 0,0-1 0 0,0 4 0 16,10-10 0-16,-6 6 0 0,-8 1 0 0,4-1 0 15,7-9 0-15,4 3 0 0,-4-3-10 0,0 13 10 16,0-13-13-16,0 0 5 0,3 6 8 0,-3-6 0 15,-7 0 0-15,7 0 0 0,0 0 0 0,0 0 9 16,0 0-9-16,0 0 0 0,4-6 29 0,-1-1-1 16,8-2 0-16,-4 0 0 0,-11-1-6 0,8-2-2 15,6 2 0-15,-3-2 0 0,-7 2-20 0,4-2 9 16,6 2-9-16,1 1 0 0,0 3 0 0,-4-7 0 0,-7 4 0 0,3-1 0 16,11 4 0-16,-7 0 8 15,-14 3-8-15,4-7 10 0,10 1 9 0,-7-1 1 0,-11 7 1 0,4-3 0 16,0 3 2-16,7 3 0 0,4-9 0 0,-4 9 0 15,-11 0-23-15,8 0 0 0,3 0 0 0,0 0 0 16,-8 0 0-16,5 9-13 0,-4 0 3 0,7-9 1 16,7 3 9-16,-4 7-10 0,-13 9 10 0,10-16-10 15,7 16 10-15,-7-7 0 0,-11 1 0 0,4-4-8 16,4 1 8-16,3 2 0 0,0-3 0 0,-4 1 0 16,-6-4 0-16,6 7 0 0,8-13 8 0,-4 0-8 15,-7 9 19-15,7-6-1 0,10 7 0 0,1-1 0 16,-1-9-18-16,1 3 0 0,0-3 0 0,6 0 0 15,15 0-82-15,0 0-20 0,-4 0-4 0</inkml:trace>
  <inkml:trace contextRef="#ctx0" brushRef="#br0" timeOffset="74369.828">6167 11761 576 0,'0'0'51'0,"0"0"-41"0,-4 0-10 0,-3-3 0 16,7 3 392-16,0 0 77 0,0 0 15 0,-4-3 4 15,4-4-404-15,0 7-84 0,11-9-11 0,0 9-5 16,-4-6 16-16,10-1-12 0,1 7 12 0,0-9-12 15,6 9 12-15,1-10 0 0,-4 10-10 0,7-3 10 16,1 0-8-16,2-3 8 0,5 3-10 0,2-3 10 0,1-4-8 0,0 10 8 16,0-3 0-16,0-6-9 0,3 5 17 0,0-2 4 15,1 6 1-15,-5-3 0 0,1-3-29 0,4 3-5 16,-5-7-2-16,1 10 0 16,0-9-13-16,0 9-2 0,0-3-1 0,-4 0-581 15,0-4-117-15</inkml:trace>
  <inkml:trace contextRef="#ctx0" brushRef="#br0" timeOffset="74683.559">7581 11651 2516 0,'0'0'56'0,"0"0"11"0,0 0 2 0,4-9 1 0,3-1-56 0,3 1-14 0,-6 6 0 0,6-7 0 16,5 10 0-16,2-9 0 0,-3 9 0 0,11-3 0 16,-14-4-8-16,13 7 8 0,5-3-12 0,2 0 12 15,-2-3 0-15,6 3 0 0,0-4 0 0,0 7 0 31,1-9-32-31,-1 9 0 0,0-3 0 0,4 0 0 0,0-3 32 0,0 6 0 0,-8 0 0 0,5 0 0 32,2 0-118-32,-2 6-30 0,-1-3-5 0,0-3-2 0</inkml:trace>
  <inkml:trace contextRef="#ctx0" brushRef="#br0" timeOffset="76637.313">5814 17339 403 0,'0'0'36'15,"-14"0"-36"-15,10 0 0 0,-3 0 0 16,-11-3 214-16,4-3 36 0,0 6 7 0,0 0 2 16,-4-3-223-16,1-3-45 0,-8 6-9 0,0 0-2 15,4-4 8-15,-3 4 2 0,-1-3 0 0,-7-3 0 0,4 6 0 0,3 0 0 16,-10-3 0-16,3-3 0 0,-3 6 10 16,0-4 0-16,-1 4 0 0,-6 0 0 0,-4-6 30 0,7 6 8 15,-10 0 2-15,3 0 0 0,-3-3-24 0,3 3-5 16,-4 0-1-16,5 0 0 0,6 3 0 0,-11 7 0 15,15-4 0-15,-11-3 0 0,4 10 4 0,3-7 1 16,0 3 0-16,1 4 0 0,6-1 24 0,4 7 5 16,-8-6 0-16,5 9 1 0,2 6-45 0,-2-3 0 15,6 3-15-15,0-3 4 16,4 7-41-16,3-4-8 0,1 3-1 0,3-6-1 16,3 7 21-16,8-4 4 0,-5-6 1 0,8 9 0 0,0-3 13 0,8-3 3 15,2-3 1-15,1 0 0 0,6 7 19 0,4-4 14 16,1-7-2-16,2-5-1 0,12 6 13 0,2 0 2 15,-2-7 1-15,10-2 0 0,-4-1 5 0,7-6 0 0,4 7 1 0,7-7 0 16,-7-6-17-16,7-1-3 0,0-2-1 16,0 3 0-16,7-3-12 0,-7 6 0 0,0-3 0 0,0-4 0 15,-4 4 8-15,-3-6-8 0,0-1 11 0,-3-2-11 16,3 2 28-16,-1 1 0 0,-2-4-1 0,-4 1 0 16,0-1 25-16,-8-2 6 0,-2 2 1 0,-5-6 0 15,1 4-28-15,-4-4-6 0,-3 0-1 0,-7 3 0 16,-4-2 8-16,3-1 0 0,-6-3 1 0,0 0 0 15,3-6-9-15,-14 3-3 0,3-4 0 0,-3-2 0 16,0 0-10-16,-3-1-3 0,-8-5 0 0,-3-1 0 16,3 7-8-16,-6 6 0 0,-4-7 9 0,-1 4-9 15,-9 3 0-15,6 3 0 0,-3-6 0 0,-7 9-12 16,-8-3 12-16,1 0-8 0,7 9 8 0,-8 1-8 16,1-4-14-16,0 4-2 0,-1 2-1 0,8 7 0 15,-11-3-55 1,7 3-10-16,-3 0-2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0T20:38:14.76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26247 17709 57 0,'0'0'0'0,"-7"7"0"0,0-4 0 0,0 9 0 16,-1-12 408-16,8 0 77 0,0 0 15 0,-7 7 4 15,0-4-396-15,7-3-80 0,0 0-15 0,0 0-3 16,0 0 4-16,0 0 1 0,0-10 0 0,4 7 0 15,-4-6 6-15,3-1 2 0,4 7 0 0,-3-3 0 16,0 0-2-16,-4 6 0 0,7-7 0 0,-7 7 0 16,3-9-5-16,4 6 0 0,-7 3-1 0,0 0 0 15,0 0 9-15,4-6 1 0,-1-7 1 0,-3 10 0 16,4-6 9-16,-1 2 1 0,-3-5 1 0,0 2 0 16,4 1 0-16,-4-4 0 0,3 4 0 0,1-4 0 15,3-5-13-15,0 5-4 0,0 1 0 0,0-7 0 16,0 0 10-16,0 3 2 0,4-3 0 0,-1 1 0 15,1-4-20-15,0 6-3 0,-1-3-1 0,1 0 0 16,-4-3-8-16,0 10 8 0,0-7-8 0,0 6 8 16,-4-5 0-16,-3 5 0 0,4 1 0 0,-4-4 0 15,0 3 13-15,0 1 3 0,0-1 0 0,0-2 0 16,-4 2 11-16,1 4 2 0,-1-7 1 0,1 0 0 0,-1 4-21 0,-3-7-4 16,7 6-1-16,-3-5 0 0,3 5-3 0,-4-6-1 15,1 4 0-15,3-4 0 0,3 0-8 0,-3 3 0 16,0-3 9-16,4 1-9 0,-1 2 0 0,-3 0 8 15,0 4-8-15,0-1 0 0,0-3 0 0,0 4 0 16,0 3 0-16,0 5-12 0,-3-5 12 16,3 9-13-16,0 0 5 0,-4-3 8 0,-3-3-13 0,4 2 5 15,-4-2 8-15,0 6-13 0,-1-3 13 0,1 3 0 16,0-3 0-16,0 3 0 0,4 0 0 0,3 0 0 16,-4 0 0-16,4 0 0 0,-7 0 0 0,7 0 0 15,0 0 0-15,-7 0 0 0,7 0 0 0,0 0 0 0,0 0 13 16,0 0-4-16,-3 3-9 0,3-3 0 15,-4 0 0-15,-3 3 0 0,3 3 0 0,-3-2 0 0,4 5 0 16,-1-6 0-16,-3 7 0 0,4-1 0 0,-4-3 0 0,0 0 0 16,3 4 0-16,-3-1 0 0,-3 1 0 0,2-7 0 15,1 6 0-15,0 1 0 0,4-4 0 0,-8 0 0 16,4-6 0-16,0 10 0 0,4-4 0 0,-4-3 0 16,-1 6 0-16,1-5 0 0,4 2 0 0,3-6 0 15,-7 3 0-15,0-3 0 0,0 0 8 0,7 0-8 16,-4 0 0-16,4 0 10 0,0 0-10 0,0 0 10 15,0 0-1-15,-7 0 0 0,0-9 0 0,0 9 0 16,0-4 2-16,3-5 0 0,4 6 0 0,-3-3 0 16,-1-4 3-16,1 7 1 0,3-6 0 0,0 5 0 15,0-5-5-15,-4 0-1 0,8-1 0 0,-4 1 0 0,0-1-9 16,3-2 8-16,1 3-8 0,-1-1 8 0,1 4-8 0,0-4 0 16,3 1 0-16,-4 0 0 15,4-4 0-15,0 4 0 0,0-4 0 0,0-3 0 0,0 4 0 0,0 2 0 16,-3 1 0-16,3 3 0 0,0 0 0 0,0-4 0 15,-3-2 0-15,3 2 0 0,-4 7 8 0,4-6-8 16,-3-1 8-16,3 7-8 0,-4-3 12 0,-3 6-4 16,7-3 0-16,-7 3 0 0,0 0-8 0,0 0 0 15,0 0 0-15,0 0 0 0,8-7 0 0,-8 7 0 16,0 0 0-16,0 0-11 0,0 0 11 0,0 0 0 16,7 0 10-16,-7 0-10 0,7 0 0 0,0 7 0 15,0-4 0-15,0 3 0 0,-7-6 0 0,3 3 0 0,-3-3 0 16,11 10 0-16,-4-7 12 0,0 3-3 0,-7-6-1 0,7 9 0 15,0-5-8-15,0 8 0 0,0-2 0 0,4-1 0 16,-4 3 0-16,0-2 0 0,0 2 0 0,0-2 0 16,-3 6 0-16,3-1 0 0,0 1 0 0,0 0 0 15,0 2 0-15,-4-5 0 0,8 6 9 16,-4-7-9-16,0 1 10 0,4 2-2 0,-8-5-8 0,4-4 12 16,0 10-1-16,4-10-1 0,-4 4 0 0,0-1 0 15,0 0-10-15,-3-6 8 0,3 7-8 0,0-1 8 16,-4-9-8-16,-3 0 0 0,7 10 0 0,-7-10 0 15,4 3 0-15,-4-3-9 0,7 9 9 0,-7-9-10 16,0 0-3-16,0 0-1 0,0 0 0 0,0 0 0 16,0 0-51-16,0 0-11 0,0 0-1 0,0 0-869 15,7 0-174-15</inkml:trace>
  <inkml:trace contextRef="#ctx0" brushRef="#br0" timeOffset="110065.861">1591 9914 57 0,'0'0'0'0,"-3"0"0"15,-8 0 0-15,0 0 0 0,1 0 276 0,6 0 51 16,-6 0 9-16,-1 0 3 0,0 0-268 0,4 0-54 16,-3 0-17-16,3 0 10 0,-4 0-10 0,8 0 0 15,-8 0 0-15,8-3 0 0,-8 3 0 0,0 0 0 16,1 3 0-16,-1-3 0 0,4 0 12 0,-3 0 0 0,-1 0 0 15,0 9 0-15,1-9-12 0,-4 6 8 0,3-2-8 0,1-1 8 16,6 3 7-16,-10-3 1 0,3 3 0 0,4-2 0 16,7-4 17-16,0 0 4 15,-3 6 1-15,3-6 0 0,0 0 31 0,0 0 7 32,0 0 0-32,0 0 1 0,0 0-42 0,3-6-9 0,8 6-2 0,7 0 0 0,-11 0-16 0,10 0-8 31,-3-4 8-31,0 4-8 0,8-6 0 0,-8 6 0 0,7 6 0 0,-3-2 0 0,3-4 0 0,0 0 0 0,-4 0 0 0,5 0 0 15,2 6 0-15,-2-3 0 0,2-3 0 0,1 0 0 16,0 0 26-16,6 0 0 0,-2-3 0 0,-5 3 0 16,8 0-6-16,-4-6 0 0,-3 6-1 0,10-4 0 15,-10-2 4-15,10 3 1 0,-10-3 0 0,7 3 0 16,-8-1-10-16,1-2-2 0,0 6 0 0,-4 0 0 16,-3 0-3-16,-4 0-1 0,3 0 0 0,-3 0 0 0,-3 0 5 0,0-3 1 15,-11 3 0-15,0 0 0 0,0 0 14 0,0 0 4 16,0 0 0-16,0 0 0 0,-8-6-5 0,5 3-1 15,-8-7 0-15,-3 10 0 0,4-9-14 0,-1 9-4 16,-3-3 0-16,-7-4 0 0,7 7 0 0,-7-3-8 16,3 3 12-16,-10 0-4 0,10 0-8 0,-7 0 0 15,1-3 9-15,-1 6-9 0,-3-3 0 0,0 0 0 16,-4 3 0-16,4-3 8 0,-8 7-8 0,8-4 0 16,3-3 0-16,-6 0 0 0,6 0 0 0,0 0 11 15,1 0-11-15,-1 0 12 0,4 0-1 0,7 0 0 16,-8 0 0-16,8 0 0 0,0 0-11 0,-3 0-11 15,2 6 3-15,5-6 0 0,-1 0 32 0,4 0 6 0,-3 3 2 0,-1-3 0 16,7 0-32-16,-6 0 0 0,3 0 0 0,-4-3 0 16,8 6 12-16,-1-3-3 0,-6-3-1 0,10 3 0 15,0 0-8-15,0 0 0 0,0 0 0 0,0 0 8 16,-7-6-8-16,7 6 0 0,0 0 0 0,0 0 0 31,0 0-38-31,0 0-3 0,0 0-1 0,0 0 0 16,7 0-120-16,3-3-24 0,4-4-5 0,-3 7-770 0</inkml:trace>
  <inkml:trace contextRef="#ctx0" brushRef="#br0" timeOffset="111231.801">1937 11526 288 0,'0'0'25'0,"0"0"-25"0,0 0 0 0,0 0 0 16,0 0 141-16,3-4 23 0,4-2 5 0,-3 3 1 15,6-3-116-15,-6 3-23 0,3 3-5 0,4-10-1 0,-8 10-15 0,8-3-10 16,-8-3 12-16,4 6-12 15,-7 0 0-15,11-3 0 0,-11 3 0 0,3-7 0 0,-3 7 0 0,0 0 0 16,0 0 13-16,0 0-4 0,0 0 35 0,0 0 8 16,0 0 0-16,0 0 1 0,0 0 15 0,0 0 4 15,0 0 0-15,0 0 0 0,0 0-16 0,-3 0-4 16,-4 0 0-16,3-3 0 0,-3 3-10 0,4 0-2 16,-4-3-1-16,3 3 0 0,-6 0 0 0,-1 0 0 15,7-6 0-15,-6 6 0 0,-1 0-2 0,1 6 0 16,-4-6 0-16,-1 3 0 0,1-3 9 0,-3 3 2 15,-1-3 0-15,-7 0 0 0,4 7-28 0,0-4-4 16,-4-3-2-16,1 0 0 0,-1 6 19 0,0-3 4 16,1-6 1-16,-1 3 0 0,0 3-4 0,1-3-1 0,2 0 0 15,-2 0 0-15,-1 0-16 0,4 0-3 0,3 0-1 16,-3 0 0-16,-4 0 18 0,4 0 3 0,3 0 1 0,-3 0 0 16,11 0-21-16,-4-3-4 15,0 3-1-15,3 0 0 0,0-6-9 0,-3 6 0 0,4 0 0 0,-1 0 0 16,0 0-12-16,1 0 12 0,6 0-10 0,-6 0 10 31,6 0-28-31,4 0 0 0,0 0 0 0,0 0 0 16,0 0-96-16,0 0-20 0,0 0-3 0</inkml:trace>
  <inkml:trace contextRef="#ctx0" brushRef="#br0" timeOffset="-126054.384">7486 9277 403 0,'0'0'36'0,"0"0"-36"0,0 0 0 0,0 0 0 15,0 0 188-15,0 0 32 0,0 0 5 0,0 0 2 16,0 0-182-16,0 0-36 0,0 0-9 0,0 0 0 16,0 0-14-16,0 0-5 0,0-9-1 0,0-1 0 15,0 10 7-15,0 0 1 0,0 0 0 0,-4-3 0 16,4-3 12-16,0 6 10 0,0 0-2 0,0-3 0 15,-10 0 39-15,3 3 7 0,0 0 2 0,0 0 0 16,-4 0 4-16,1 0 2 0,-5 3 0 0,1-3 0 16,4 3-38-16,-8-3-8 0,0 9-2 0,1-9 0 15,-1 10 1-15,1-1 0 0,-8-6 0 0,0-3 0 16,0 7 15-16,4-4 3 0,-3-3 1 0,-1 9 0 16,-3-9-25-16,3 3-9 0,4 4 0 0,0-4 9 0,-4-3 3 15,0 9 0-15,4-9 0 0,0 6 0 16,0 1 1-16,-4-7 1 0,4 0 0 0,0 6 0 15,-4-3-4-15,7 3-1 0,-6-3 0 0,6-3 0 0,-7 0-9 0,-3 7 0 16,7-4 0-16,3-3 0 0,-6 0 9 0,-1 0-9 16,11 3 10-16,-11-3-10 0,0 6 22 0,4-3-2 15,0-3 0-15,3 7 0 0,-3-4-28 0,7-3-7 16,-11 3-1-16,15 3 0 0,-11-3 28 0,7-3 6 16,0 7 1-16,-4-4 0 0,4 3-19 0,-4-3-19 15,8 0 4-15,-8 4 1 0,0-4 22 0,4-3 4 16,4 6 0-16,-1-6 1 0,-3 0-13 0,3 0 0 15,4 0 0-15,-3 3 0 0,3-6 10 0,7 3-1 16,0 0 0-16,0 0 0 0,0 0-9 0,0 0 0 0,0-6 0 0,0 6 0 16,0 0 0-16,0 0 8 15,0-3-8-15,7-4 8 0,-4 1-8 0,11 0 0 0,-7-4 0 16,11 7 8-16,-7-6-8 0,-4 6 0 0,10-4 0 0,-6-2 0 16,3 3 0-16,0-1 0 0,0-2 0 0,0 6 0 15,-3-3 0-15,7-1 0 0,-8 1 0 16,8-3 0-16,3-1 0 0,-11 7 0 0,8-6 9 0,0-1-9 15,6 7 12-15,-6-6-1 0,0-1-1 0,6 1 0 16,-9 6 5-16,2-7 1 0,1 7 0 0,-8-3 0 16,-3-3-16-16,11 6 0 0,-7-1 0 0,3-2 0 15,-11 6 22-15,4-9-2 0,0 9 0 0,-7 0 0 16,0 0-20-16,0 0 0 0,0 0 0 0,0 0 0 16,0 0 0-16,0 0 0 0,-7 0 0 0,0 0 0 15,-7 0 0-15,0 0 0 0,0 0 0 0,-4 6 0 16,1-6 0-16,-4 3 0 0,-1 3 0 0,-2-2-8 15,3-1 8-15,-4 3 0 0,0 3 0 0,7-6 0 16,-10 10 0-16,7-7 0 0,0-3 8 0,0 7-8 0,0-7 0 0,3 6 0 16,0 1 0-16,1-1 0 0,3-6 0 0,-4 7 0 15,0-1 0-15,4-3 0 16,4 1 0-16,-1 2 0 0,0 0 0 0,8-2 0 0,-8-1 0 0,1 0 0 16,3-3 0-16,3 7 0 0,1-1 0 0,-4 1 0 15,3-1 0-15,-3-3 0 0,0 4 0 0,7 5 0 16,-7-8 0-16,7 2 0 0,0 1 0 0,0-1 11 15,0-9-1-15,0 0 0 0,7 9-1 0,-7 1 0 16,0-4 0-16,7 0 0 0,0-3 14 0,4 7 2 0,-1-1 1 16,4-6 0-16,-3 7-12 0,3-4-2 0,4 3-1 15,-1-2 0-15,-3 2-1 0,1 1 0 0,2 2 0 0,1 4 0 16,-4-4-18-16,4-2-4 0,-1 2-1 0,1 1 0 31,-1 2-19-31,1-2-4 0,0-4-1 0,3 4 0 16,0-4-127-16,0 4-24 0,0-4-6 0</inkml:trace>
  <inkml:trace contextRef="#ctx0" brushRef="#br0" timeOffset="-123868.806">6301 4617 748 0,'0'0'67'0,"0"0"-54"0,0 0-13 0,0 0 0 16,3-6 148-16,1 0 26 15,-4 6 6-15,3-10 0 0,-3 10-144 0,0 0-28 0,7 0-8 0,-7 0 0 16,0 0 0-16,0-9-8 0,-7 6 8 0,7-6-12 15,-7 9 12-15,7 0-8 0,-3-4 8 0,-4-2-8 16,0 3 8-16,-8 3 0 0,1-6 0 0,0 6 0 16,4 0 27-16,-12 0 7 0,8 0 2 0,-10 0 0 15,6-13 31-15,0 13 6 0,-6 0 2 0,-1 0 0 16,7-3-20-16,1 3-4 0,-8-6-1 0,0 3 0 16,4-4-18-16,0 4-3 0,-4 3-1 0,4 0 0 15,-7-3-16-15,0 3-4 0,-1 0-8 0,-2 3 12 16,-5-3-12-16,1 0 0 0,-7 3 0 0,-1 4 0 15,8 2 0-15,-7-9 8 0,0 3-8 0,6-3 9 16,1 6 3-16,0 1 1 0,-8-7 0 0,12 0 0 16,-1 0 5-16,4 0 1 0,-4 0 0 0,4 0 0 15,-4 0 4-15,4 0 1 0,3 0 0 0,4 0 0 0,0 0-9 0,3-7-2 16,0 1 0-16,4 6 0 16,0-3 2-16,4 3 0 0,-1 0 0 0,0-6 0 0,8 3 9 0,-4 3 1 15,3-7 1-15,4 7 0 0,0 0-26 0,0 0-14 16,0 0 2-16,0 0 0 0,-3-3 12 0,3 3-9 15,0 0 9-15,0 0-8 0,0 0 8 0,0 0-8 16,0 0 8-16,0 0-8 0,-7 0 8 0,7 0 0 16,0 0 0-16,0 0 0 0,0 0 0 0,0 0 0 15,-4 0 8-15,4 0-8 0,0 0 14 0,0 0-2 16,0 0 0-16,0 0 0 0,0 0-1 0,0 0-1 0,0 0 0 16,0 0 0-16,0 0-10 0,0 0 0 0,0 0 0 0,0 0 0 15,0 0 0-15,0 0 0 0,0 0 0 0,0 0 0 16,0 0 0-16,0 0-9 0,0 0 9 0,0 0 0 15,0 0 0-15,0 0 0 0,-10 0 0 16,10 0 0-16,0 0 0 0,0 0 0 0,0 0 8 0,0 0-8 16,0 0 0-16,0 0 0 15,-4 0 0-15,-3 3 0 0,3-3 0 0,4 0 0 0,0 0 8 0,0 0-8 16,-7-3 20-16,4 3-1 0,-8 0-1 0,11 0 0 16,-3 0-5-16,-4 0-1 0,7 0 0 0,0 0 0 15,0 0-12-15,-4-3 8 0,-3 3-8 0,7 0 0 16,0 0 0-16,0 0 0 0,-7-6 0 0,7 6 0 15,0 0 0-15,-7 0 0 0,4 0 0 0,-5 0 0 16,-2 0 0-16,6 6 0 0,4-6 0 0,-3 0 0 16,-8 3 0-16,4-3 0 0,0 0 0 0,7 0 0 15,-10 0 0-15,2 0 0 0,1 0 0 0,0 0 0 0,4-3 8 0,-4 3-8 16,3-6 0-16,-6 6 9 0,10 0 10 0,-4 0 1 16,-3 0 1-16,7 0 0 0,-3-3-21 0,3 3 0 15,-7-7 0-15,7 7 0 0,0 0 0 0,0 0 0 16,0-3 0-16,7-6 0 0,-4-1 12 0,4 7 0 15,7-3 1-15,-3 3 0 0,3-7-13 0,0 10 0 16,7-3-12-16,-3-6 12 0,3 3 0 0,4 6-8 16,-1-7 8-16,-2 1 0 0,-1 3 0 0,3 3 0 15,1-9 0-15,0 2 0 0,-4 4 0 0,4 3 0 16,-8-9 0-16,8 9 0 0,-4-3 0 0,0-7 0 0,4 1 0 16,-7 6 0-16,-1-4 0 0,1-2 0 15,0 6 0-15,-1-7 0 0,-3 7 0 0,4-6 0 0,-7 3 0 0,-4 6 0 16,3-13 0-16,-3 10 8 0,0 3-8 0,-7 0 0 15,0 0 0-15,0 0 0 0,0 0 0 0,0 0 0 16,0 0 0-16,0 0 0 0,-7 0 0 0,-3 3 0 16,-4-3-15-16,-4 13 4 0,4-7 1 0,-7 3 0 15,3 1 10-15,-7-4-10 0,-10 3 10 0,3 1-10 16,4 2 10-16,-7-2 0 0,3 2-9 0,4 4 9 16,-4 0 0-16,4-7 0 0,3 0 0 0,0 4 0 15,1 3 0-15,-1-4 0 0,-3 1 0 0,10-4 0 16,-3 10 0-16,3-10 13 0,8 4 0 0,-8-4 0 15,11 4-13-15,-3-4 0 0,-5 4 0 0,12-1 0 16,-1-2 0-16,1-1 0 0,3 10 0 0,3-3 0 16,-3-7 0-16,7 10 0 0,1-7 0 0,2 7 0 0,4-6 0 0,4-1 11 15,-8 7-11-15,8-6 10 0,3-4-2 0,4 10 0 16,0-6 0-16,3-4 0 0,0 3-8 0,0 4 12 16,-3-3-12-16,7-1 12 0,-4 1-12 15,4-4 0-15,-1 10-10 0,-2-6 10 16,2 5-95-16,-2-5-13 0,2 15-2 0</inkml:trace>
  <inkml:trace contextRef="#ctx0" brushRef="#br1" timeOffset="106776.751">2141 8722 1206 0,'0'0'53'0,"0"-6"11"16,0-3-51-16,4 2-13 0,-4-2 0 0,0 6 0 15,-4-7 28-15,4 7 2 0,0-3 1 0,-3 3 0 16,-8-7-2-16,11 1 0 0,-10 6 0 0,3-3 0 0,3 2-11 0,-6-5-2 16,-1 6-1-16,4-3 0 15,-4 6 9-15,-6-10 1 0,10 10 1 0,-11-3 0 0,0 3 21 0,8-3 4 16,-4-3 1-16,-4 6 0 0,0-4 3 0,-3-2 1 16,0 6 0-16,3 0 0 0,-3 0-14 0,7 0-2 15,-11 0-1-15,4 0 0 0,0 0-18 0,-4 10-3 16,8-10-1-16,-8 9 0 0,0 0-17 0,-3 1 0 15,3-1-8-15,-3-2 8 0,4 2 0 0,-1 7 0 16,4-4 8-16,-4 1-8 0,0-4 0 0,1 4 0 16,-1 5 0-16,4-5-12 0,-8 0 12 0,1 5 0 15,4-5 12-15,-1 6-12 0,0 0 10 0,-3-4-10 16,7 4 8-16,-4 3-8 0,0 6 0 0,1-6 0 16,3 3 0-16,3-6 0 0,-3 9 0 0,-4-3 0 0,11-3 0 0,-7 0 0 15,7-3 20-15,-8 3 3 16,8 0 0-16,-7 0 0 0,7 3-23 0,-7-3-16 0,7 0 2 0,0 0 1 15,-4 0 13-15,4 0 16 0,-7 6-3 0,7-6-1 16,0 0-12-16,3 0 0 0,-3 0 0 0,3 0 0 16,-3 0 0-16,7-3 9 15,0-1-9-15,-4 4 12 0,1-3-12 0,3-3 0 0,3 6 9 16,-6-3-9-16,6 2 0 0,-3 1 0 0,4 7 0 0,3-4 0 16,0-3 0-16,0 3 11 0,3-3-3 0,4 0 0 15,-7 0 0-15,4-10-8 0,6 10 12 0,-6-3-4 16,6 0 0-16,8-4 0 0,-11 4 0 0,4 3 0 15,3 0-8-15,7 6 8 0,0-9-8 0,-3-3 8 16,3 6 0-16,0 0 0 0,4 3 0 0,-4-3 0 16,-3-7-8-16,6 4 0 0,-3 3 9 0,4-3-9 15,0-6 0-15,-4 5 9 0,4-5-9 0,3 0 0 0,-3-4 19 0,6 0-3 16,-6 1-1-16,3-1 0 0,4 1-15 16,-4-4 8-16,4 3-8 0,-7 1 0 0,-1-4 0 0,8-3 8 15,-7 0-8-15,0 3 0 0,-1-2 9 0,1-4-1 16,0 0 0-16,-1 0 0 0,1 0 0 0,0 0-8 15,6-4 12-15,-6 4-4 0,0 0 4 0,0-6 1 16,-1 3 0-16,1 0 0 0,0-3-4 0,-1-4-1 16,1 7 0-16,0-6 0 0,3-1-8 0,-10 1 0 15,6 3-10-15,-3-4 10 0,1-5 20 0,-5 2 9 16,4 4 3-16,1-1 0 0,-8-2-20 0,7-7-3 16,-3 6-1-16,3-2 0 0,-7-1-8 0,7-6 8 15,-7 3-8-15,7-3 8 0,-7 6-8 0,8-2 12 16,-8-4-12-16,0 3 12 0,7-3 0 0,-7 0 0 0,0 0 0 0,0 0 0 15,4-6-3-15,-4 9 0 0,0-3 0 0,0 0 0 16,-3 0 0-16,6 0 0 0,-13-6 0 0,7 6 0 16,-1-3 6-16,-6-3 1 0,6 6 0 0,-10-10 0 15,11 7-8-15,-11-3 0 0,0 3-8 0,0-3 12 16,0-3-12-16,0 5 0 0,-7-2 0 0,7-3 0 16,-4 9 9-16,-3-9-1 0,4 2 0 0,-1-2 0 15,-3 6 0-15,4-6-8 0,-8-1 12 0,7 1-4 16,-6-1 0-16,3 1 0 0,3 0 0 0,-3-1 0 15,0 1-8-15,-3 0 0 0,-1 6 0 0,0-4 8 16,-3-2-8-16,0 9 0 0,-7 0 0 0,7 0 0 16,-7 0 0-16,0 3 0 0,3 1 0 0,-3-4 0 15,7 6 0-15,-11 0 0 0,4-6 0 0,0 10 0 0,3-7 0 0,-7 3 0 16,1 1 8-16,-1-1-8 0,-7 0 0 0,7 4 0 16,1-7 0-16,-1 6 0 0,-7 1 0 0,8 2 0 15,-1 1 0-15,0 0 0 0,1-1 0 0,2 7 8 16,-2-6-8-16,6 9 8 0,-3-4-8 0,0 4 0 15,3 4 0-15,-3-4-11 0,7 0 3 0,3 9 0 16,-3-6 0-16,-4 3 0 16,11-2-25-16,-3 5-5 0,-1 0-1 0,1 4 0 15,6-4-152-15,-3 4-30 0,4 6-7 0</inkml:trace>
  <inkml:trace contextRef="#ctx0" brushRef="#br1" timeOffset="108076.838">5958 8835 748 0,'0'0'67'0,"0"0"-54"0,0 0-13 0,-7-9 0 15,0 6 166-15,4-7 30 0,-1 1 7 0,1-1 1 16,-4 7-145-16,3-6-29 0,1-1-6 0,3 7 0 0,-4-6 4 0,4 3 2 16,-7-1 0-16,7 1 0 0,0 6 17 0,0-3 3 15,0 3 1-15,0-6 0 0,-7 2 3 0,7 4 1 16,0 0 0-16,-4-6 0 0,-3 6-31 0,0-3-7 15,0 3-1-15,4 3 0 0,-11-3-8 0,3 6-8 16,0-2 9-16,-6-4-9 0,-1 6 11 0,4-3-11 16,-11-3 12-16,4 6-12 0,0-3 20 0,0 1-2 15,-4 2-1-15,8-3 0 0,-5 6 9 0,1-9 2 16,-7 10 0-16,3-7 0 0,1 6-8 0,-1-2-2 16,4-1 0-16,-7 3 0 0,6 7-18 0,-2-4 0 15,-1 1 8-15,4 6-8 0,-7-7 0 0,3 10 0 16,4 0 0-16,-4 0 0 0,0 6 0 0,1-6 0 15,-5 0 0-15,1 10 0 0,4-4 0 0,-1-3 0 0,4 6 0 0,3 1 0 16,-10-1 0-16,3 0 0 0,0 1 0 16,1-1 0-16,-1 1 0 0,4-1 0 0,3 3 0 0,-3-2 0 15,3-1 0-15,1 0 0 0,3 1 0 0,3-1 0 16,0-3 10-16,4-3 5 0,4 7 1 0,-1-4 0 16,4-3 4-16,4 3 2 0,-4-3 0 0,3-3 0 15,4 7 0-15,4-7 0 0,0 6 0 0,3-3 0 16,0 3-22-16,7-3 8 0,0-3-8 0,4 6 0 15,-4-6 30-15,4-3 2 0,-1 3 0 0,5 0 0 16,2 0-32-16,5-3 0 0,-5-4 0 0,1 4 0 16,3 3 11-16,1-12-1 0,-8 2 0 0,7-2 0 15,1 2 8-15,-1-2 2 0,-3-10 0 0,3 9 0 16,7-9-4-16,1 0-1 0,-8 0 0 0,4 0 0 31,-1 0 1-31,1-3 0 0,4-3 0 0,-8-4 0 0,0-2-3 0,-3 2 0 0,0-2 0 0,-1-1 0 0,1-6 7 0,0-3 0 16,0 4 1-16,-1-4 0 0,1 0-4 15,-4 3-1-15,-3-13 0 0,3 11 0 0,0-11-7 0,-3 7-1 16,7-6-8-16,-14 2 12 0,3-2-12 0,-4-3 11 16,1-1-11-16,0-2 10 0,-1-4 1 0,-6 3 0 15,3-9 0-15,-3 3 0 0,-4 3-11 0,0-2 12 16,3-1-12-16,-6 3 12 0,-1-3-12 0,1 3 12 16,-1 0-12-16,1-2 12 0,-4 2-12 0,-4 0 0 15,4-3 9-15,-3 3-9 0,-4 7 0 0,3-7 0 16,-6 10 0-16,3-1-8 0,-8 7 8 0,5-3-8 15,-4 6 8-15,-4 0-8 0,1-6 8 0,-1 12-8 0,0-6 8 16,1 3-8-16,-15 1 8 0,7 5-12 0,0-6 12 0,-3 10-12 16,7-4 1-16,-11 4 0 0,8 0 0 0,-1 2 0 15,0 1-9-15,-3 3-1 0,3-3-1 0,4 6 0 32,0-4-64-32,0 4-13 0,0 0-2 0,-1 4-1 15,-2-4-112-15,-1 9-22 0,4 0-5 0</inkml:trace>
  <inkml:trace contextRef="#ctx0" brushRef="#br1" timeOffset="109963.45">3923 10187 810 0,'0'0'36'0,"-4"0"7"0,-6 0-35 0,6 0-8 0,4 0 0 0,0 0 0 16,-10 0 96-16,6-4 18 0,4 4 3 0,-10-6 1 15,10 6-49-15,0 0-9 0,0 0-3 0,0 0 0 16,0 0-1-16,-11-3-1 0,11-6 0 0,-7 6 0 16,7 3-22-16,-4-7-4 0,1-2-1 0,-4 6 0 15,7 3-4-15,-4-3-2 0,4-4 0 0,-7-2 0 16,4-1-13-16,-1 7-9 0,-3 0 12 0,4-3-12 16,3-3 24-16,-7-1-3 0,3 7 0 0,4-6 0 15,0-1 1-15,-7 1 0 0,7 2 0 0,-4-2 0 16,4-3 2-16,-3-4 1 0,3 6 0 0,0 4 0 0,-7-3-5 15,7-7 0-15,-4 4-1 0,4 2 0 16,0-2-7-16,0 2-2 0,0 1 0 0,0 6 0 0,-7-7-10 0,7 1 0 16,0 9 0-16,0 0 0 0,-3-10 0 0,3 10-9 15,-4-3 9-15,4 3 0 0,0 0-12 0,0-9 4 16,0 9 8-16,-7 0-13 0,7 0 13 0,0 0-9 16,-3-3 9-16,-8 3-8 0,11 0 8 0,0 3-8 15,0-3 8-15,-11 0-8 0,8 0 8 0,-4 6 0 16,7-6 0-16,-4 3 0 0,-6 0 0 0,10-3 0 15,0 0 0-15,-4 7 0 0,-3-4 0 0,4 3 0 16,-8-3 0-16,11-3 0 0,-7 10 0 0,3-7 0 16,1 3 0-16,-4-3 0 0,3 7 0 0,4-7-8 15,-7 3 8-15,7-6 0 0,-7 3 0 0,7-3 0 16,0 10 0-16,0-10 0 0,0 0 0 0,-7 9-8 0,7-9 8 16,-3 3 0-16,3-3 0 0,-7 6 0 15,7-6 0-15,-4 4 0 0,-3-4 0 0,4 9 0 0,-1-9 0 0,-7 9 0 16,4-6 0-16,4-3 0 0,-1 0 0 0,-6 7 0 15,10-7 0-15,0 3 0 0,0-3 0 0,-11 0 8 16,11-3-8-16,0 3 9 0,0 0-9 0,0 0 10 16,-7-7-10-16,7 7 12 0,0 0-12 0,-3-3 12 15,3-6 11-15,0 0 2 0,-4 5 1 0,4-2 0 16,4 0-26-16,-4-4 0 0,0 4 8 0,0-3-8 16,3 6 8-16,-3-7-8 0,0 1 12 0,0 3-4 15,0-4 0-15,7 4 0 0,-7-4 0 0,0 4 0 16,-7-3-8-16,14-1 12 0,-7 4-12 0,0 0 12 0,0 0-12 0,4-4 10 15,3 7-10-15,-7-6 10 0,0 5-10 16,3-2 0-16,-3-3 0 0,0 9 0 16,0 0 0-16,0 0 0 0,0 0 0 0,7 0 0 0,-7 0 0 0,0 0 0 15,0 0 0-15,0 0 0 0,0 0 0 0,7 0-9 16,4 0 9-16,0 0 0 16,-11 0-9-16,10 0 9 0,1 6 0 0,-1-3-9 0,-10-3 9 0,7 0 0 15,4 10 0-15,-1-10 0 0,1 9 0 0,0-6 8 16,-8-3-8-16,4 6 11 0,7-2-2 0,-3-4 0 15,-4 6 0-15,4-3 0 0,-1 0-9 0,1 3 10 16,-1-3-10-16,1-3 10 0,-4 7-10 0,4-4 0 16,-1-3 9-16,1 0-9 0,-1 0 0 0,1 0 9 15,-4 0-9-15,4 0 0 0,-4 0 24 0,3 0-1 0,-6 0-1 16,6 0 0 0,-6 0-40-16,3 0-8 0,-7 0-2 0,7 6 0 15,11-6-6-15,-15 0-2 0,-3 0 0 0,0 0 0 16,0 0-140-16,11 3-29 0,-11-3-6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0T20:44:10.5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5609 9776 518 0,'-10'0'23'0,"3"6"5"0,-1-3-28 0,1-3 0 0,7 0 0 0,-3 0 0 15,-4 6 54-15,-4-6 6 0,4 0 0 0,0-6 1 16,7 6-11-16,-3 0-2 0,-4 0-1 0,0-3 0 16,-1 3-1-16,5-6 0 0,-4 6 0 0,-4 0 0 15,4-3-19-15,0-4-4 0,4 7-1 0,-4 0 0 16,0 0 6-16,-1-3 2 0,8 3 0 0,-3 0 0 15,-8 0 10-15,4 0 3 0,0 0 0 0,-3 0 0 16,3 0 9-16,0-3 1 0,-4 3 1 0,4 3 0 16,-4 0-2-16,4-3 0 0,-3 0 0 0,-1 7 0 15,8-4-36-15,-8-3-7 0,4 0-1 0,7 0-8 0,-7 0 14 0,7 0-4 16,0 0-1-16,-4 0 0 0,4 0 13 0,0 0 2 16,0 0 1-16,0 0 0 15,0 0-7-15,0 0-2 0,0 0 0 0,0 0 0 0,0 0-3 0,0 0-1 16,0 0 0-16,0 0 0 0,7 9-12 0,4-3 9 15,-11-6-9-15,11 4 8 0,-8-1-8 0,8-3 0 16,-1 9 9-16,-6-9-9 0,3 0 12 0,7 6-1 16,-3-6-1-16,-4 4 0 0,3-4 14 0,4 0 2 15,-3-4 1-15,7 4 0 0,-4-6-4 0,-4 6-1 16,4 0 0-16,8 0 0 0,-8 0-6 0,3 0-2 16,1 0 0-16,-4 0 0 0,7 0-4 0,-7 0-1 15,7 0 0-15,-6 0 0 0,2 0-9 0,1 6 8 16,-1-2-8-16,1-4 8 0,0-4-8 0,-1 8 0 0,1-4 0 0,0 0 8 15,-4 0-8-15,3 0 8 0,1 0-8 0,-4 3 8 16,4-3 2-16,-1 0 0 0,-2 0 0 0,6 0 0 47,-7 0 6-47,7 0 2 0,-7-3 0 0,4 3 0 0,3 0-5 0,0-4-1 0,-7-2 0 16,7 6 0-16,-10-3-1 0,7-3-1 0,3 6 0 0,0 0 0 0,-7 0-10 0,0 0 12 0,7 0-12 0,-10 6 12 15,7-3-12-15,-4-3 0 0,3 0 0 0,-6 6 0 16,7-2 0-16,-8-4 0 0,1 3 0 0,-1 3 0 15,1-3 0-15,3-3 0 0,-11 0 0 0,5 6 0 16,-1-6 0-16,0 4 10 0,3-4-10 0,-10 0 10 16,4 0 14-16,3-4 2 0,7 8 1 0,-11-4 0 15,5-4-15-15,-5 4-2 0,4-6-1 0,0 6 0 16,0 0-9-16,-3-3 8 0,-1-3-8 0,-3 6 8 0,11 0-8 0,-4-3 0 16,3 3 0-16,-10-4 0 0,8-2 0 0,-1 6 0 15,3 0 0-15,-10 0 0 0,4-9 0 0,-1 9-19 16,8 0 3-16,-11 0 1 15,0 0-81-15,7-3-17 0,3-1-3 0,-10 4-974 16</inkml:trace>
  <inkml:trace contextRef="#ctx0" brushRef="#br0" timeOffset="6342.982">13279 16687 172 0,'0'0'16'0,"-4"0"-16"0,1-3 0 0,-1-6 0 15,0 9 47-15,-3 0 6 0,0-10 2 0</inkml:trace>
  <inkml:trace contextRef="#ctx0" brushRef="#br0" timeOffset="8069.659">13049 16571 57 0,'0'0'0'0,"0"0"0"0,-7 0 0 0,4 0 0 0,-4-3 197 16,3 3 35-16,-3-3 6 0,0-3 2 0,0 6-171 0,3-4-33 15,4 4-8-15,0 0 0 0,-10-6-16 0,6 6-2 16,4 0-1-16,-7 0 0 0,4-9 25 0,3 9 5 15,-7 0 1-15,7 0 0 0,-4 0 22 0,4 0 5 16,0 0 1-16,-7-3 0 0,0 3-17 16,7 0-3-16,0 0-1 0,-4 0 0 0,-3 0-27 0,7 0-6 15,0 0-1-15,0 0 0 0,-3 0-13 0,3 0 8 16,0 0-8-16,0 0 0 0,0 0 18 0,0 0-2 16,0 0-1-16,0 0 0 0,0 0-15 0,0 0 11 15,0 0-11-15,0 0 10 0,10 0-10 0,-2 3 0 16,-8-3 0-16,10 0 0 0,4 0 0 0,-3 0 8 15,3 6-8-15,-3-3 8 0,-1-3 3 0,4 6 0 16,-3-2 0-16,3 2 0 0,-4-6-11 0,1 3 12 0,0 0-12 16,-1-3 12-16,4 0 12 0,0 6 4 0,4-6 0 0,-4 0 0 15,0 0 1-15,4 0 1 0,-4 0 0 0,4 0 0 16,-1 0-10-16,1-6-3 0,-4 6 0 0,4 0 0 16,-1 0-17-16,1 0 10 0,-4 0-10 0,0 0 8 15,7 0-8-15,-6 0 0 0,6 0 0 0,-4 0 0 16,1 0 0-16,3 6 0 0,-3-2 0 0,3-4 0 15,0 0 0-15,0 0 0 0,4 0 0 0,0 0 0 16,-4 0 8-16,-4 0 0 0,5 0 0 0,-1 0 0 16,3 6-8-16,-2-6 10 0,-1-6-10 0,4 6 10 15,-4 0-2-15,0 0 0 0,0 0 0 0,-3 0 0 16,3 0 4-16,-4-4 1 0,5-2 0 0,-1 6 0 16,0 0-3-16,0-3-1 0,0 0 0 0,0-3 0 0,4 6-9 0,-4 0 0 15,0 0 9-15,1 0-9 16,-1 0 0-16,4 0 8 0,-4 0-8 0,0 0 0 0,4 6 0 0,-4-3 0 15,0-3 0-15,0 3 0 0,0-3 0 0,4 6 0 16,-4-6 0-16,0 4 0 16,0-4 0-16,1 0 0 0,-1 0 0 0,0 0 0 0,0-4 0 0,0 4 0 15,4-6 0-15,-4 6 8 0,4-3-8 0,-4 3 8 16,4-9-8-16,-1 9 8 0,1-4-8 0,-4-2 0 16,4 6 8-16,-4 0-8 0,4 0 0 0,-1 0 0 15,-2 0 0-15,-1 6 8 0,-4-2-8 0,5-4 0 16,-1 6 0-16,0-3 0 0,-7 0 0 0,7-3 0 15,0 0 0-15,-3 0 0 0,0 0 0 0,3 0 0 16,-4 6 0-16,5-6 0 0,-5 0 0 0,4 0 0 0,1-6 0 0,2 6 0 16,1 0 0-16,-4 0 0 15,0 0 0-15,0 0 8 0,-6-3-8 0,6 3 0 0,-4 0 0 0,1 0 0 16,3 0 0-16,-3 3 0 16,3-3 0-16,-3 0 0 0,-1 0 0 0,1 6 0 0,3-2 0 0,-3-4 0 15,-1 0 0-15,1 0 0 0,0 0 0 0,-1 0 0 16,1 0 0-16,0 0 0 0,-1 0 0 0,4 0 0 15,1 0 0-15,-1 0 0 0,0 0 0 0,0 0 0 16,4 0 0-16,-1-4 0 0,-6 4 0 0,3 0 0 16,4 0 8-16,-4 0-8 0,4-6 8 0,-1 6-8 15,-2 6 0-15,2-6 0 0,1 4 0 0,-4-4-8 16,0 0 8-16,4 0 0 0,-4 0 0 0,0 0 0 16,1 0 0-16,2 0 0 0,-6 0 0 0,7 0 0 15,-1 0 0-15,1 6 0 0,0-12 0 0,3 6 0 0,0 0 0 16,-3 0 0-16,0 0 0 0,-4-4 0 0,7 4 0 15,-3-6 0-15,6 6 0 0,-2 0 0 0,-1 0 0 0,0 0 0 16,-3 0 0-16,3 0 0 0,0 0 0 0,0 0 0 16,1 0 0-16,-1 0 0 0,0 0 0 0,4 0 0 15,-4-3 0-15,7 0 0 0,-3-3 0 0,3 2 0 16,-3-2 0-16,0 6 0 0,3-9 0 0,-7 9 9 16,4-3-9-16,0-1 0 0,-4-2 12 0,0 6-12 15,0-3 12-15,1-3-12 0,-1 6 8 0,0 0-8 16,0 0 0-16,4-3 0 0,0 3 0 0,0 0 0 15,-4 0 0-15,0 0 0 0,4 0 0 0,0 0 0 16,-1 0 0-16,-2 0 0 0,-1 0 0 0,4 0 0 16,-8 0 0-16,4 0 0 0,-3 0 0 0,0 0 0 0,3 0 0 0,-3-7 0 15,-1 7 0-15,-2 0 0 0,2-3 8 0,5 0-8 16,-5-3 11-16,-3 3-2 16,4-4 0-16,0 7 0 0,-1-3-9 0,1-3 12 0,0 3-12 0,0 3 12 15,3 0-12-15,0-3 10 0,-3-4-10 0,-1 7 10 16,-2-3 10-16,2 3 1 0,1-6 1 0,0 6 0 15,-1 0-22-15,1-3-10 0,0 3 1 0,-1 0 0 16,5-3 9-16,-1-3 0 0,-3 6 0 0,-1 0 0 16,1 0 0-16,0-4 0 0,-1-2 0 0,1 6 0 15,3 0 10-15,0-3-2 0,-3-3-8 0,0 6 12 16,0-3-12-16,-1-7 9 0,-3 10-9 0,4-3 8 16,0-3-8-16,-4 3 0 0,0-4 0 0,0 4 8 15,4 0 5-15,-4-3 1 0,4 3 0 0,-4-4 0 16,0 7-14-16,4 0-8 0,-4-3 8 0,0 3-13 0,0 3 13 0,-3-3 0 15,3 0-10-15,4 7 10 16,0-4 0-16,-1-3 0 0,-3 0-9 0,4 9 9 0,-4-6 0 0,0-3 0 16,-3 7-8-16,3-4 8 0,0-3 0 0,-3 6 0 15,0-3 0-15,3-3 0 0,-3 0 0 0,3 0 0 16,0 0 0-16,-4 0 0 0,5 0 0 0,-1 0 0 16,4 0 0-16,-4 0 0 0,0 6 0 0,-4-6 0 15,1 4 0-15,7-4 0 0,0 3 0 0,-1 3 0 16,1-3 0-16,0-3 0 0,-1 10 0 0,1-10 9 15,-4 0-9-15,0 6 8 0,4-3-8 0,-4 0 0 16,4-3 0-16,0 0 0 0,-4 0 0 0,3 0 0 16,1 6 0-16,0-6 0 0,0 0 0 0,3 0 0 0,0-6 0 0,0 12 0 15,0-6 0-15,-3 3 0 0,0-3 0 0,3 0 0 16,0-3 0-16,-3 3 0 0,3-6 0 16,-3 6 0-16,3 0 0 0,-3 0 0 0,-1-3 0 0,1 3 0 15,0 0 0-15,0-3 8 0,3-3-8 0,0 6 8 16,-3 0-8-16,3 0 0 0,4 0 0 0,-4 0 0 15,-7 0 0-15,7 0 0 0,0 6 0 0,4-3 0 16,0-3-8-16,-4 3 8 0,0-3 0 0,1 0 0 16,-5 6 0-16,5-6 0 0,-5 3 0 0,1-3 0 15,3 0 0-15,-3 0 0 0,3 0 0 0,-3 0 8 16,3 0-8-16,-3 0 0 0,3-3 0 0,-3 3 0 16,-1-6 0-16,1 6 13 0,0 0-3 0,-4 0-1 15,4 0 18-15,-1 6 3 0,-3-6 1 0,4 3 0 16,-4-3-31-16,0 0 8 0,4 7-8 0,-7-4 0 15,-1 0-23-15,5 3-7 16,-5-3-2-16,1-3 0 0,3 7 32 0,-7-7 0 0,4 3 0 0,-1-3 0 0,1 0 0 0,0 0 0 16,-4 0 0-16,3 0 0 0,5 0-15 0,-5 0 3 15,-6 0 1-15,3 0 0 16,-3 0-161-16,3 0-33 0,17-10-7 0,-6-5 0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0T20:51:23.3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32710 9773 1137 0,'0'0'50'0,"0"0"11"0,0 0-49 0,0 0-12 15,0 0 0-15,0 0 0 0,0 0 61 0,0 0 10 16,0 0 1-16,0 0 1 0,0 0-15 0,0 0-3 15,0 0-1-15,0 0 0 0,0 0-22 0,0 0-5 16,0 0-1-16,0 0 0 0,-7-7 20 0,7 7 4 16,-8 7 1-16,-2-4 0 0,3-3-2 0,-4 0 0 15,4 6 0-15,-3-3 0 0,-1 3-16 0,0-2-3 16,1-1-1-16,-4 3 0 0,0-3-14 0,3 7-3 16,-7 2-1-16,4-2 0 0,-3-1 5 0,3 3 0 0,-4-2 1 15,0 2 0-15,1-2-17 0,-5 9 0 0,5-7 0 16,-1-2 0-16,1 8 12 0,-1-5-2 0,0 0 0 0,4 5 0 15,0-5 0-15,-4 6 0 0,4-1 0 0,0-2 0 16,0 3-1-16,0-6 0 0,-4 8 0 16,4-2 0-16,0 3-1 0,0-3 0 0,-4 3 0 0,1-3 0 15,-1 3-8-15,0 0 0 0,-3 0 0 0,4 0 0 16,-5 0-8-16,1 6 8 0,7-6 0 0,-3 0 0 16,-1 0 18-16,4 0 8 0,0 0 2 0,-4-4 0 15,4 4-12-15,-4 0-3 0,4-6 0 0,4 0 0 16,-5 2-5-16,5 4-8 0,-4-3 11 0,3-3-11 15,4 3 10-15,-3 0-10 0,-1-1 8 0,0-2-8 16,1-3 8-16,3 5-8 0,-4-5 8 0,4 3-8 16,0-4 9-16,0 1-9 0,3 2 10 0,-3-2-10 0,0-1 10 15,0-2-10-15,4 2 10 0,-4 1-10 0,3-4 0 0,-3 10 0 16,4-6 0-16,-4-4 0 0,3 4 0 0,1 2 0 16,-5 1 8-16,1 0-8 0,4-1 0 0,-1 1 0 15,-3 0 0-15,4-7 0 0,-1 4 0 0,-3-4 8 16,0 4-8-16,4-4 0 0,-1 7 28 0,1-10-1 15,-5 3 0-15,5 1 0 0,-4-1-27 0,0 1 0 16,7-7 0-16,-4 3 0 0,1-3 0 0,3-3 0 16,0 0 0-16,0 0 0 0,0 0 8 0,0 0-8 15,0 0 8-15,0 0-8 0,0 0 12 0,0 0-2 16,0 0-1-16,0 0 0 0,0 0 1 0,0 0 0 16,-7-9 0-16,0 6 0 0,3-7-10 0,1 1 12 15,-1-1-12-15,1 1 12 0,-8-4-12 0,4 4 0 16,3-4 9-16,1 1-9 0,-1-7 0 0,-3 7 0 0,0-7 0 0,4 6 8 15,-1-6-8-15,4 1 0 0,-7 5 0 0,4-9 0 16,3 10 0-16,-4-7 0 0,1 6 0 0,3-6 0 16,-4 7 0-16,4-7 0 0,-4 3 0 0,4 1-8 15,-3-1 8-15,3 0 0 0,0 4 0 0,0-1-8 16,0 4 8-16,-4-1 0 0,4 1 0 0,0 0 0 16,-3 5-9-16,3 4 9 0,0-9-10 0,0 9 10 15,0 0 0-15,0 0 0 0,0 0 0 0,0 0 0 16,0 0-12-16,0 0 12 0,0 0-13 0,0 0 5 15,7 13 8-15,-4-4-13 0,1 10 5 0,-4-7 8 16,0 1 0-16,4 6 0 0,-1-7 0 0,-3 7 0 16,0-6-10-16,4 5 10 0,-1 1-13 0,-3-3 5 15,4 3 8-15,-4-7 0 0,3 7 0 0,-3-6 0 0,4 5 0 16,-1-5 0-16,-3 9 0 0,4-13 0 16,3 10 0-16,-4-6 0 0,1-4 0 0,-4 4 0 0,3-4 0 15,1 0 0-15,3 1 0 0,-7-1 0 0,4-6 0 0,-1 10 0 16,4-7 0-16,-3-3 0 0,-4-3 0 0,3 10 8 15,1-1-8-15,-1 1 0 0,-3-7 0 0,4 6 0 16,-4-9 0-16,3 10 0 0,1-7 0 0,-4-3 9 16,0 0-9-16,3 9 0 0,4 1 12 0,-3-7-12 15,3 3 12-15,-4-3-12 0,-3-3 12 0,11 6-4 16,-11-6 0-16,7 3-8 0,-7-3 21 0,11 0-2 16,-4-3-1-16,3-3 0 0,1 6 0 0,0-3 0 15,-1-6 0-15,1 5 0 0,-1-5-6 0,4 0-2 16,-3-4 0-16,0-3 0 0,3 4-10 0,0-1 10 15,0-6-10-15,0 7 10 0,0-7-10 0,4 7 0 0,-4-7 0 16,3 6 8-16,1-6-8 0,0-3 0 0,3 10 0 16,-3-7 0-16,3 3 0 0,-4 1 0 0,5-1 0 0,-5 0 0 15,4 4 0-15,-3-7 0 0,-4 6 0 0,0 4 0 16,4 0-8-16,-4-4-4 0,-3 4-1 0,3 6 0 31,-4-4-113-31,-3 1-22 0,0 0-5 0,0-4-1000 0</inkml:trace>
  <inkml:trace contextRef="#ctx0" brushRef="#br0" timeOffset="16874.336">15244 10889 709 0,'0'0'31'0,"0"0"7"0,0 0-30 0,-8 0-8 15,8 0 0-15,-7-6 0 16,0 6 28-16,0 0 5 0,0 0 1 0,-3 0 0 0,-1 0-34 0,1 0 0 16,-1 6-15-16,-3-3 5 0,3-3-7 0,-3 3-2 15,-4-3 0-15,4 0 0 0,0 0 19 0,-3 0-10 16,3 0 10-16,-4 0-8 0,4 0 41 0,-4 0 9 16,0 0 2-16,4 0 0 0,-3 0 25 0,3 0 6 15,-4 0 1-15,0 0 0 0,1 0-20 0,-1 0-3 16,-3 0-1-16,3 7 0 0,1-4-35 0,-1-3-7 0,-3 0-2 15,3 0 0-15,1 6-8 0,2-3-11 0,1-3 3 0,-3 0 0 16,3 6 8-16,-1-2 0 0,1-4 0 0,4 3 0 31,-4-3-29-31,0 6-1 0,3-6 0 0,4 3 0 0,0-3 13 0,0 0 2 0,7 0 1 0,0 0 0 16,0 0 14-16,0 0 0 0,0 0 12 0,0 0-12 16,0 0 24-16,0 0-1 0,0 0-1 0,0 0 0 15,0 0-14-15,7 6-8 0,3-6 10 0,1 3-10 16,0-3 0-16,-1 0 0 0,8 0 0 0,-4 0 0 15,0 0-10-15,4 0 2 0,-1 0 0 0,4 0 0 16,4-3 8-16,0 3-10 0,0-6 10 0,-1 6-10 16,1-3 10-16,0-3 0 0,-4 6-9 0,0-3 9 15,0 3 0-15,0-10 0 0,0 10 0 0,1-3 0 16,-5-3 0-16,1 6 0 0,3 0 0 0,-3-3 0 0,-4-4 0 16,3 7 0-16,-2-3 0 0,2 3 0 0,-3 0 0 0,0-3 0 15,1-3 0-15,2 6 0 0,-6 0 0 0,3 0 0 16,-4-3 0-16,5-4 0 0,-1 7 0 0,-7 0 8 15,-7 0 0-15,0 0 0 0,0 0 6 0,0 0 1 16,7 0 0-16,-7 0 0 0,0 0 4 0,0 0 1 16,0 0 0-16,0 0 0 0,-7-9-12 0,0 9-8 15,7 0 12-15,-7 0-12 0,-4 0 0 0,-3 0 0 16,3 0 0-16,-3 0 0 0,4 0 0 0,-4 0-12 16,-4 0 3-16,4 6 1 0,-7-6 8 0,3 3-8 15,-3-3 8-15,0 0-8 0,0 7 8 0,-1-4 0 16,1-3 0-16,-4 0 0 0,-3 6 0 0,4-3 0 15,-1 0 8-15,-3-3-8 0,-1 7 8 0,1-7-8 0,4 0 8 16,-1 3-8-16,0-3 11 0,0 0-3 0,1 0 0 0,3 0 0 16,-1 0-8-16,1 6 0 0,0-3 0 0,7-3 0 15,-4 0-24-15,4 6-1 16,-3-2 0-16,6-4 0 16,-3 3-147-16,3-3-30 0</inkml:trace>
  <inkml:trace contextRef="#ctx0" brushRef="#br0" timeOffset="24750.828">19445 9967 1036 0,'-10'-6'92'0,"2"0"-73"0,1 2-19 0,0-2 0 16,-3 3 172-16,-1-6 32 0,1-1 5 0,-1 7 2 16,0-3-155-16,-3-7-30 0,4 4-6 0,-4 6-2 15,0-4-18-15,-1 1 0 0,-2-3 0 0,-1 2 0 16,1-2 11-16,-5 6-11 0,5-6 10 0,-4 9-10 0,-1-4 38 0,1-2 2 15,-3 6 0-15,-5 0 0 0,1 6-16 0,-7 4-4 16,0-4 0-16,-1 10 0 0,1-1-6 0,0 4-2 16,-4 0 0-16,-3 3 0 0,-1 0-12 15,4 0 0-15,4 9 0 0,-4-9 0 0,-3 10 0 0,14-4 0 16,3-3 0-16,7 6 0 0,-3 1 0 0,4-4 8 16,3 3 0-16,3 1 1 0,7-1-9 0,1 0 0 15,-1 1 9-15,4 2-9 0,4-3 0 0,3 4 0 16,4-4 0-16,-1 1 0 0,1-1-20 0,3 7 2 15,3-4 0-15,5-2 0 0,2-1 5 0,1-6 1 16,3-3 0-16,0 3 0 0,1-3 12 0,-1-6-9 16,0 2 9-16,4-5-8 0,0 3 8 0,-1-4 9 0,1-2-1 0,0-7-8 15,3 6 24-15,-3-6-1 0,3-3-1 16,4 0 0-16,0 0 11 0,3 0 3 16,-3-6 0-16,0 0 0 0,-4-4-8 0,4-2-2 0,-4-7 0 15,0 6 0-15,1-5-2 0,2-4 0 0,-2 0 0 0,-1 0 0 16,-3-10-2-16,-1 7-1 0,1-3 0 0,4-6 0 15,-8-4-1-15,0 7-1 0,-3-10 0 0,-4 6 0 16,4 4-19-16,-8-3 0 0,-3-4 0 0,4 7 0 16,-8-1 29-16,-2 1-1 0,-1 3 0 0,0-1 0 15,-4 1-12-15,-3 3-4 0,-3-3 0 0,-4 3 0 16,0-3-12-16,-1 6 9 0,-2 0-9 0,-4 0 8 16,0 0 0-16,-4 0 0 0,0 0 0 0,-3 3 0 15,0-3-8-15,-4 3 12 0,1 0-12 0,-5 7 12 16,-2-1-12-16,-1-5 0 0,4 8 0 0,0-2-11 0,-1 2 11 15,1 1 0-15,0 6-9 0,0-7 9 0,-1 10 0 16,5 0 0-16,-5-3 0 0,1 3 0 16,0 0-12-16,-4 3-2 0,4 3 0 0,3 1 0 15,-3-1-41-15,0 3-8 0,3-5-1 0,1 8-1 16,-1-2-108-16,4 2-22 0,-4-3-4 0,7-2-714 16</inkml:trace>
  <inkml:trace contextRef="#ctx0" brushRef="#br0" timeOffset="26751.297">5189 11168 1094 0,'11'-3'48'0,"-8"3"11"0,8-6-47 0,-7 6-12 0,3-3 0 0,7-1 0 15,-11-2 55-15,11 6 9 0,-3-3 1 0,0-3 1 16,3 6-42-16,-4-3-9 0,4-4-2 0,4 7 0 16,-4 0 11-16,7-3 3 0,-7 0 0 0,8-3 0 15,-5-4 2-15,8 7 1 0,0-3 0 0,-1 3 0 16,5-7 6-16,-1 1 2 0,3-4 0 0,-2 4 0 15,2 0-7-15,-6 2-2 0,7-2 0 0,-4-7 0 16,0 13-11-16,-3-6-2 0,0-1-1 0,6 7 0 16,-9-3 9-16,6 3 3 0,-3-7 0 0,3 10 0 15,0 0-6-15,0 0-1 0,4-3 0 0,-7 3 0 0,3 0-12 16,4-6-8-16,-8 6 10 0,5 0-10 0,2 0 19 0,5 0-3 16,-8 0 0-16,4 0 0 0,-4-3 2 0,4 3 0 15,-8-6 0-15,4 2 0 0,4 4-2 0,-4 0-1 16,4-3 0-16,-4-3 0 0,4 6-4 0,-7 0-1 15,3-3 0-15,4 3 0 0,-7-6-10 0,-1 6 8 16,4 0-8-16,-3 0 8 0,3 0-8 0,-3 0 12 16,0 0-12-16,-4 0 12 0,4 6-12 0,-1-3 12 15,1-3-12-15,3 0 12 0,-3 0-4 0,7 0 0 16,-8 0 0-16,5 0 0 0,-5 0-8 0,4 0 8 16,11 0-8-16,-3 0 8 0,-1-3-8 0,4 3 12 0,-4 3-12 15,0-3 12-15,0 0-12 0,-3 0 0 0,4 0 0 0,-5 0 0 16,1 6 0-16,0-3 0 0,0-3 0 0,-1 4 0 15,8 2 0-15,-11-3-12 0,4-3 4 0,3 0 8 16,-6 6 0-16,2-3 0 0,1-3 12 0,-4 0-4 16,4 7 13-16,-4-4 3 0,4-3 0 0,-4 3 0 15,0-3-8-15,1 0 0 0,2 0-1 0,1 0 0 16,0 0 5-16,0 0 0 0,-1 0 1 0,1-3 0 16,-4 3 6-16,4-3 1 0,0-4 0 0,0 7 0 15,-1 0-28-15,-2 0 0 0,2 0 0 0,-2 0 0 16,-5 0 0-16,4 0 0 0,1 0 0 0,-1 7 0 15,-3-4 0-15,-1 0 0 0,1-3-12 0,0 6 12 16,-4-6 0-16,4 3 0 0,-1 4 0 0,-3-4 0 16,1-3 0-16,-5 0 8 0,1 0-8 0,-4 0 8 15,0 0 4-15,4 0 0 0,-1 0 0 0,-3-3 0 16,1-4 0-16,-1 7 1 0,0-3 0 0,0-3 0 0,-3 3 5 0,-1 0 1 16,4-4 0-16,-3 4 0 0,-1-3 1 15,1 6 0-15,-4-3 0 0,-7 3 0 0,14 0-29 0,-10-6-6 16,-4 6-1-16,0 0 0 15,0 0 16-15,7 0-9 0,-7 0 9 0,7 0-8 0,-7 0 8 0,0 0-8 16,0 0 8-16,0 0-8 0,0 0 0 0,0 0 0 16,0 0 0-16,7 0 0 0,-7 0 8 0,0 0-8 15,0 0 8-15,0 0-8 0,0 0-7 0,0 0-1 16,0 0 0-16,0 0 0 16,7 0-33-16,-7 0-7 0,0 0-2 0,0 0 0 15,0 0-178-15,0 0-35 0,-4 15-7 0,4-15-2 0</inkml:trace>
  <inkml:trace contextRef="#ctx0" brushRef="#br0" timeOffset="49387.385">25478 10284 806 0,'0'0'36'0,"0"0"7"0,0 0-35 0,0-3-8 0,-7 0 0 0,3-4 0 16,-3 4 225-16,3-3 43 0,4 6 9 15,-3-3 2-15,-4 0-217 0,3-4-43 0,4 7-9 0,0-3-2 16,-3-3 0-16,-1-3-8 0,1 9 12 0,3 0-4 16,-4-7 17-16,-3 1 3 0,4 6 1 0,-4-3 0 15,7 3 3-15,-11-6 1 0,4 6 0 0,-4 0 0 16,-3 0-13-16,4 6-4 0,-1-3 0 0,-3 3 0 16,-4 1-16-16,4-1 0 0,-3 6 8 0,-1-2-8 15,0-1 0-15,1 4 8 0,-1-4-8 0,-3 4 0 16,3-1 10-16,-3-2-10 0,0 8 8 0,0-5-8 15,-4 6 0-15,4-7 8 0,-4 10-8 0,4-3 0 16,0 3 0-16,0 0 0 0,-4 0 0 0,4 6 0 16,0-6 0-16,-1 0 0 0,1 0 0 0,0 0 0 15,0 6 0-15,3-6 0 0,1-3 8 0,-1 3-8 16,4-6 13-16,-4 2-2 0,4 1-1 0,-3 0 0 0,2-3-1 0,-2 2 0 16,3 4 0-16,0-9 0 15,-1 9-9-15,1-3 10 0,0 3-10 0,0 0 10 0,0-7-10 0,3 1 0 16,1 3 0-16,-1-7 0 0,1-2 8 0,3 2-8 15,0-2 0-15,3 5 8 0,-3-8-8 0,3 2 10 16,-3 0-10-16,4 1 10 0,-1-7-10 0,1 6 0 16,-1 1 0-16,1-7 0 0,-4 6 8 0,7-2-8 47,-4 2 0-32,4-9 8-15,-3 6-8 0,3-6 10 0,0 7-10 0,0-7 10 0,0 0 2 0,0 0 1 0,0 0 0 0,0 0 0 0,0 0 18 0,0 0 3 0,0 0 1 0,0 0 0 0,0 0 17 16,0 0 4-16,0 0 1 0,0 0 0 0,0 0-21 0,0 0-4 15,-7-13 0-15,7-3-1 0,-4 7 0 0,4-4 0 0,-3 1 0 16,3-7 0-16,3 7-31 0,-3-7 8 0,4 3-8 16,-4 0 0-16,0-6 9 0,3 4-1 0,-3 2 0 0,0-3 0 15,4 0-8-15,-4 7 8 0,0-1-8 16,0-6 8-16,3 7-8 0,-3-1 10 0,0-2-10 0,0 8 10 16,0-8-10-16,0 5 0 0,0 7 0 0,4-6 0 15,-4 6 0-15,0 3 0 0,0 0 0 0,0 0 0 16,0 0-12-16,0 0 12 0,0 0-12 0,0 0 12 15,0 0-17-15,0 0 4 0,0 9 1 0,-7 4 0 16,0-1 2-16,0 7 1 0,0 3 0 0,3-3 0 16,-3-4 9-16,3 4-8 0,1 0 8 0,3-3-8 15,0-1 8-15,0 1 0 0,-4-7 0 0,11 4 0 16,-3 6 9-16,3-7 7 0,-7-2 2 0,0 5 0 0,7-8-30 16,0 2-7-16,0 0-1 0,-3 1 0 0,3-7 32 0,0 6 7 15,0-2 1-15,3-1 0 0,1 0-11 0,0-3-1 16,3 4-8-16,0-4 12 0,0 6-12 0,0-6 0 15,0-3 0-15,0 10 0 0,4-10 0 0,-4 9 0 16,-3-9 0-16,3 0 0 0,-4 6 0 0,1-2 0 16,-1-1 0-16,-10-3 0 0,8 0 0 0,-8 0 0 15,7 6 0-15,0-6 0 0,-7 0 0 0,7 3-8 16,-7-3 8-16,10 0-13 16,-10 0-107-16,7 0-22 0,0 0-4 0,4 0-1018 0</inkml:trace>
  <inkml:trace contextRef="#ctx0" brushRef="#br0" timeOffset="145975.553">8696 12805 172 0,'0'0'16'0,"0"0"-16"15,0 0 0-15,0 0 0 0,0 0 244 0,0 0 45 16,4-3 10-16,-4 3 1 0,0-10-187 0,3 1-37 16,4 6-8-16,-3-6-2 0,3 5-29 0,-7 4-5 15,3-6-2-15,-3 6 0 0,0 0 6 0,7-9 2 0,-7 9 0 0,0 0 0 16,0 0 33-16,0 0 6 0,0 0 2 0,0 0 0 16,-7-7-22-16,0 1-4 0,7 6-1 0,0 0 0 15,-3 0-4-15,3 0 0 0,0 0-1 0,0 0 0 16,-7-3-7-16,7 3-2 0,0 0 0 0,0 0 0 15,0 0-14-15,0 0-4 0,0 0 0 0,0 0 0 16,0 0-12-16,0 0-8 0,0 0 10 0,0 0-10 16,0 0 0-16,0 0 8 0,0 0-8 0,-4 3 0 15,-3 10 0-15,3-4 11 0,1 1-11 0,-1-1 10 16,1 0 12-16,-1 1 2 0,-3-4 1 0,7 3 0 16,0 1-25-16,0 2-14 0,-7 4 2 0,7-7 0 15,0-2 12-15,0 8 16 0,0-2-3 0,0-4-1 16,0 1 4-16,0-4 1 0,7 10 0 0,-7-4 0 15,4-2-1-15,-1-1-1 0,-3 4 0 0,4-4 0 0,-4 0-3 0,3-2-1 16,1 2 0-16,-1 1 0 16,-3-1 1-16,0-6 0 0,0-3 0 0,4 9 0 0,-4-9-2 0,4 10 0 15,-4-4 0-15,0-6 0 0,3 6-1 0,-3 1 0 16,4-4 0-16,-4 6 0 0,0-9-9 0,0 10 0 16,0-7 0-16,0-3 0 0,0 9 0 0,0-3 0 15,0 1 0-15,0-7 0 0,0 9 0 0,0-9 0 16,0 6 8-16,0-6-8 0,0 4 0 0,-4 5 0 15,4-9 9-15,0 3-9 0,0-3 8 0,0 0-8 16,0 0 8-16,0 0-8 0,4 9 9 0,-4-9-9 16,0 0 12-16,0 0-12 0,0 0 17 0,7 7-3 15,-7-7-1-15,3 3 0 0,-3-3-3 0,14 6-1 0,-14-6 0 16,4 3 0-16,-4-3-9 0,7 3 0 0,3-3 0 0,1 10 0 16,0-10 0-16,-1 6 0 0,1-3 0 0,3-3 0 15,-4 0 0-15,5 3 0 0,-5-3 0 16,1 7 0-16,3-7 0 0,3 0 0 0,-2 0 9 0,-1 0-9 15,3 0 14-15,1 0-2 0,-4 0 0 0,4 0 0 16,-4 0-12-16,3 0 0 0,1 3 0 16,-4-3 0-16,4 0 0 0,-4 0 0 0,7 0 0 0,-3 0-10 15,3 0 10-15,0 0 0 0,4-3 0 0,0-4 0 16,-1 4 0-16,4 3 9 0,1-3-9 0,-1-3 10 16,4 6-10-16,-4-10 0 0,4 10 9 0,-4-3-9 15,4 0 0-15,-4 3 9 0,-4-6-9 0,1 6 0 16,0 0 0-16,0 6 0 0,-4-6 0 0,3 3 0 15,1 0 0-15,-4-3 0 0,4 0 0 0,3 0 0 0,-3 0 0 0,3 0 0 16,0 0 0-16,-3 0 0 0,3 0 0 0,0 0 0 16,1 0 0-16,2 0 0 0,-6 0 0 0,3-3 0 15,1 3 8-15,-1 0-8 0,0 0 0 0,-3-3 0 16,-4 3 0-16,4-6 0 0,3 6 8 0,-3 6-8 16,-1-3 0-16,1-3 0 0,7 3 0 0,-4-3 0 15,-3 0 0-15,3 10 0 0,-4-10 0 0,1 0 0 16,3 0 0-16,-3 0 0 0,-4 0 0 0,4 0 0 15,7 0 0-15,-4 0 0 0,-3 0 8 0,3 0-8 16,0-3 0-16,0-4 0 0,4 7 0 0,-7 0 8 16,-1 0-8-16,8 0 0 0,3 0 0 0,-6 0 0 15,-5 0 0-15,5-3 0 0,2 3 8 0,1-3-8 0,-11 3 0 0,4-6 0 16,-4 6 0-16,4 0 0 0,0-3 0 16,-4 3 0-16,-4 3 0 0,1-3 0 0,3-3 0 0,0 3 0 15,-3 3 0-15,0-3 0 0,-1-3 0 0,4 3 0 16,4 0 8-16,-4 0-8 0,-7 0 0 0,8-7 0 15,-1 7 0-15,0 0 0 0,-4 0 0 0,8 0 0 16,0 0 0-16,-4 0 0 0,-3 0 0 0,-1 0 0 16,1 0 0-16,0 0 0 0,-1 7 0 0,-3-7 0 15,-3 3 0-15,3-3 0 0,4 0 0 0,-4 6 0 16,0-6 0-16,4 3 0 0,-1 0 0 0,-3-3 0 16,4 0 0-16,-4 0 0 0,0 0 0 0,0 7 0 15,0-4 0-15,4-3 0 0,-4 0 0 0,4 0 0 16,-4 0 0-16,4 0 0 0,-4 0 0 0,3 0 0 15,-3 0 8-15,0 0-8 0,4 0 0 0,-4 0 0 0,0 0 0 0,0 0 0 16,1 0 0-16,-1 0 0 0,0 0 8 0,0 0-8 16,-7 0 0-16,0 0 0 0,4 0 0 0,-4 0 0 15,0 0 0-15,3 0 0 0,-3 0 10 0,0 0-10 16,-7 0 8-16,0 0-8 0,7-3 8 0,-7 3-8 16,0 0 0-16,8 0 8 0,-8 0 3 15,10-7 0-15,-10 7 0 0,0 0 0 0,7 0-3 0,0 0-8 16,-7 0 12-16,0 0-4 0,7-3-8 0,-7 3 0 15,11-3 9-15,-11 3-9 0,3-6 0 0,-3 6 0 16,11-3 0-16,-11 3 8 0,3-7-8 0,5 7 0 16,-8 0 0-16,3-9 0 0,-3 9 0 0,0 0 0 15,0 0 0-15,0 0 0 0,7 0 8 0,-7 0-8 0,4-6 8 16,-1 0-8-16,-3 2 12 0,4-2-1 0,-4-3-1 0,0 6 0 16,0-7-2-16,-4 1-8 0,4-1 12 0,-3 4-4 15,3-3 3-15,-4-1 0 16,4 1 0-16,-3-1 0 0,-1-2-11 0,4 3 0 0,-3-1 0 0,-1-2 0 15,0 2 0-15,4 1 10 0,-3-4-10 0,-1 10 10 16,1-6-10-16,3-1 10 0,-4 1-10 0,1 6 10 16,-1-4-10-16,1-2 0 0,-1 3 9 0,4-1-9 15,-7 4 10-15,7-3-2 0,-3-3-8 0,3 6 12 16,-4-7-12-16,4 1 9 0,0 6-9 0,0-7 8 16,0 1-8-16,0 6 0 0,0-7 0 0,0 1 8 15,-3-1-8-15,3 7 0 0,0-6 0 0,0-1 0 16,0 7 0-16,0-3 0 0,0 3 0 0,0 3 0 15,-4-9 0-15,4 9-11 0,0-4 11 0,0 4-8 0,0 0-13 16,0 0-3-16,0 0 0 0,0 0 0 16,0 0-121-16,0 0-25 0,0 0-5 0</inkml:trace>
  <inkml:trace contextRef="#ctx0" brushRef="#br0" timeOffset="147709.284">3764 12473 172 0,'0'0'8'0,"0"0"1"0,0 0-9 0,0 0 0 15,0 0 0-15,-3-7 0 0,-4 7 312 0,7 0 60 16,0 0 12-16,-4-3 2 0,-7-3-269 0,8 3-53 16,3 3-12-16,0-10-1 0,0 10-30 0,-7-3-5 15,3-3-2-15,4 6 0 0,0 0-14 0,-7-3 9 16,0-3-9-16,7 6 8 0,0 0 10 0,0-4 2 0,-10 4 0 0,10-3 0 15,-11-3 16-15,4 6 4 16,0 0 1-16,0 6 0 0,3-3 1 0,-6-3 0 0,6 4 0 0,-3 2 0 16,-3-3-11-16,6 6-3 0,-3-2 0 0,0-1 0 15,0 3-18-15,3 7-10 0,-10 0 10 0,7 3-10 16,-3-7 0-16,-1 10 0 0,4 6 0 0,-4-3 0 16,-3 4 0-16,7-4 0 0,-3 6 0 0,6-3 0 15,-6-6 0-15,6 10 0 0,4-11 0 0,-7 1-10 16,7 0 10-16,0 3 0 0,7-9 0 0,-3 6 8 15,-1 0 8-15,4-6 1 0,7-1 1 0,-3 1 0 16,3 0-10-16,0-7-8 0,4 4 9 0,6-4-9 16,-6 7 13-16,3-10-3 0,0 3-1 0,4-9 0 15,0 10-9-15,3-10 0 0,0 0 0 0,-3 0 0 0,3 0 8 0,4 0-8 16,-4-10 0-16,4 10 8 16,-7-9-8-16,3 6 8 0,-4-6-8 0,8-1 8 0,-7-2 7 0,0 2 1 15,-4-2 0-15,3-1 0 0,-9-3 8 16,6 1 1-16,-7-4 1 0,0 0 0 0,0-3 2 0,-3 6 0 15,-4-9 0-15,0 3 0 0,0-3-4 0,-7-3-1 16,0 3 0-16,0-3 0 0,0-4-5 0,-7 10-1 16,0-9 0-16,0 9 0 0,-4-6-9 0,0 6-8 15,4 0 9-15,-3 0-9 0,-4 3 8 0,-7 4-8 16,6-4 0-16,-9 0 9 0,6 6-9 0,0 4 0 16,-3 0 0-16,7 2 0 0,-7-2-11 0,0 3 11 15,3 3-8-15,-6-4 8 0,6 4-12 0,0 3 4 16,-3-3 0-16,7 6 0 15,-7-3-15-15,7 3-2 0,0-3-1 0,-4 7 0 16,4-4-41-16,-4 3-8 0,8-3-1 0,-12 6-1 16,8 1-186-16,-10-1-37 0,-12 7-7 0,1-7-1 0</inkml:trace>
  <inkml:trace contextRef="#ctx0" brushRef="#br0" timeOffset="148431.191">3059 12720 1447 0,'0'0'64'0,"0"0"13"0,0 0-61 0,0 0-16 16,0-3 0-16,-4-6 0 0,4 6 80 0,-3-4 14 0,3 4 2 0,0 3 1 15,-8-6-78-15,5 3-19 0,3-7 0 0,-7 1 0 16,3 6 8-16,1-3 1 0,3 6 0 0,-7-4 0 16,3-5 6-16,-3 6 1 0,4-3 0 0,-4-1 0 15,3 1 25-15,1 3 6 0,-8-3 1 0,4 3 0 16,7 3-13-16,0 0-3 0,-4-7 0 0,-6 7 0 15,6 0-12-15,-6 0-2 0,3-3-1 0,0 6 0 16,0-3-9-16,3 7-8 0,-7-4 12 0,1 6-12 16,-4-3 0-16,3 1 0 0,1 2-10 0,-1 4 10 15,-3-4-11-15,0 7 11 0,3-4-8 0,-3 1 8 16,3-1 0-16,1 4 12 0,-1-3 0 0,8-4-1 16,-11 4-11-16,7-1 0 0,-4-3 0 0,4 1 0 0,-4-1 0 15,4 4 0-15,0-4 0 0,-3 1 0 16,3-1 0-16,3 4 8 0,-6-4-8 0,6 0 0 0,-3-2 10 0,3 2-10 15,4 0 12-15,0 1-12 0,0-10 0 0,0 3 0 16,0 6 0-16,0 1 0 0,4-1 10 0,-4-6-10 16,7 7 8-16,-7-1-8 0,7 1 8 0,0-7-8 15,-3 6 8-15,6 1-8 0,1-1 8 0,-1-6-8 16,-6 7 8-16,3-10-8 0,0 9 0 0,4-6 0 16,-1-3 0-16,4 0-11 0,-3 6 11 0,-1-3 0 15,12-3 0-15,-8 7 0 0,-4-14 0 0,4 7 0 16,-3 0 0-16,7 0 0 0,-1 0 0 0,-6 0-10 15,3-3 1-15,-3-3 0 16,3 6-44-16,-4-3-9 0,-6 0-2 0,6-3 0 16,-6 6-150-16,-4 0-30 0,7-4-7 0</inkml:trace>
  <inkml:trace contextRef="#ctx0" brushRef="#br0" timeOffset="148901.376">3235 12761 2026 0,'0'0'44'0,"0"0"10"0,0 0 2 0,0 0 1 0,0 0-45 0,0 0-12 0,0 0 0 0,0 0 0 15,0 0 20-15,0 0 1 16,0 0 1-16,0 0 0 0,0 0-12 0,0 0-2 0,11 0-8 0,-11 0 12 16,3 0-12-16,4-3 0 0,4-3 0 15,-11 6-10-15,0 0 10 0,7 0 0 0,-7 0 0 0,7 0 0 16,3 0-11-16,-3-3 11 0,-7 3-13 0,11 0 5 16,0-4-12-16,-1 4-3 0,1 0 0 0,-8-6 0 31,-3 6-21-31,14 0-4 0,4 0 0 0,-14 0-1 15,-4 0-103-15,0 0-21 0,14-3-4 0,-4 3-1 0</inkml:trace>
  <inkml:trace contextRef="#ctx0" brushRef="#br0" timeOffset="149382.155">3112 12921 172 0,'0'0'16'0,"0"0"-16"0,0 0 0 0,0 0 0 16,0 0 308-16,0 0 58 0,0 0 12 0,0 0 2 15,3 0-252-15,8 0-50 0,-1 0-10 0,-6 0-3 16,6-3-48-16,1 3-9 0,-1 0-8 0,-6-3 9 16,7 3-23-16,-1-7-5 0,4 7-1 0,-10 0 0 15,6 0 6-15,1-3 1 0,0-3 0 0,-1 6 0 16,4 0 13-16,-3-3 10 0,-1 3-2 0,5 0 0 16,-1-6-8-16,0 6 0 0,-4 0 0 0,4 0 8 15,4 0-31-15,-7 0-6 0,-11 0-2 0,0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0T20:57:34.7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26949 9017 172 0,'7'-13'8'0,"-7"13"1"16,7-3-9-16,0-3 0 0,-4-7 0 0,4-5 0 0,4 8 108 0,-4-2 20 15,0-1 4-15,-3 1 1 16,6-4-156-16,-3 3-31 0,4 4-6 0,-1-4-2 16,-2 4 7-16,-1-4 2 0,0 4 0 0,0 0 0 0,0-1 65 0,0-2 12 15,3 2 4-15,1 1 0 0,3 6 44 0,-3-7 8 16,-4 1 3-16,0 6 0 0,3-7-1 0,-6 7 0 15,-1-3 0-15,-3 6 0 0,7-3-12 0,-7 3-2 16,4-6-1-16,-4 6 0 0,4-4 10 0,-4 4 3 16,0 0 0-16,0 0 0 0,0-6 8 0,0 6 1 15,0 0 1-15,0 0 0 0,-4-3-13 0,4 3-2 0,-11-3-1 0,4 3 0 16,-3-6-34-16,-1 6-8 0,4 6 0 0,-3-3-1 16,-1 0-4-16,0 3-1 0,-6-2 0 0,3-4 0 15,0 9-26-15,-1 0 0 16,-2 1 0-16,-1-1 0 0,1 1 8 0,-1-4-8 15,4 3 8-15,-4 4-8 0,0-4 29 0,1 10 1 0,-1-6 0 0,4 2 0 16,-4-8-1-16,1 8 0 16,3-2 0-16,-4-4 0 0,4 4-3 0,0-1-1 0,0-2 0 0,3 2 0 15,4-2-13-15,-3-1-4 0,6 0 0 0,-3-5 0 16,3 5 20-16,4-9 3 0,0 0 1 0,0 9 0 16,4 1-32-16,-1-7 0 0,1 6 0 0,3-2 0 15,0-4 12-15,4 0-3 0,-1 6-1 0,4-2 0 16,-3-4-8-16,3 3 0 0,0-3 0 0,0 7 0 15,4-7 0-15,-4 6 8 0,7-9-8 0,-3 6 8 16,-1 1-8-16,1-7 0 0,0 9 0 0,3-9 0 16,-3 9 0-16,3-2-9 0,3-1 9 0,-2 3-13 0,2-2 13 0,1-1 0 15,0 3 0-15,-1 1 0 16,1 2 0-16,0-2 8 0,-4-1 0 0,4 4-8 0,-4 2 11 0,0-2-11 16,0-1 10-16,-3-2-10 0,-4 9 8 0,0-4-8 15,0 1 0-15,0 0 9 0,-3-7-9 0,-4 10 0 16,0-7 0-16,-4-2 0 0,4 2 10 0,-7 4 6 15,0-10 2-15,0 10 0 0,-3-3 8 0,-1-1 2 16,1-2 0-16,-4 2 0 0,0 7-16 0,-4-10-4 16,4 4 0-16,-3-4 0 0,-1 4 0 0,-3-4 0 15,0 4 0-15,0-4 0 0,-4 4 3 0,0 2 0 16,-3-2 0-16,0-1 0 0,0-2-11 0,0-1 12 16,-4-6-12-16,4 7 12 0,0-1-12 0,3 1 10 15,0-7-10-15,4-3 10 0,-3 6-10 0,6-6 10 0,-3 3-10 0,3-3 10 16,1-3-10-16,3-3 0 0,-4 6 0 0,1-3-11 31,6-7-64-31,-7 7-13 0,4-6-2 0,0 2-1 16,0-5-66-16,0 9-14 0,0-7-2 0,0 4-1 15,0 0-98-15,0-4-20 0,-7-8-4 0,7 5-1 0</inkml:trace>
  <inkml:trace contextRef="#ctx0" brushRef="#br0" timeOffset="589.717">27841 8870 806 0,'0'0'72'0,"0"0"-58"0,0 0-14 0,0 0 0 15,7-4 156-15,0-5 28 0,0 9 5 0,0-9 2 16,-3 5-167-16,7-2-32 0,-4 0-8 0,0 0 0 16,-4-4 5-16,4 7 2 0,-3-6 0 0,-4 9 0 15,0 0 40-15,7-3 8 0,-7 3 1 0,0 0 1 16,0 0 64-16,0 0 13 0,0 0 2 0,0 0 1 16,0 0-16-16,0 0-3 0,0 0-1 0,-7 6 0 15,3 3-61-15,-3 7-12 0,4 0-2 0,-4-1-1 16,-4 7-2-16,4 0-1 0,-4 0 0 0,4 3 0 15,-3 0-5-15,-1 0-1 0,1 7 0 0,-1-1 0 16,0 0 20-16,1 1 3 0,-4-7 1 0,0 6 0 16,-4 1-17-16,0-1-3 0,4-3-1 0,-3-3 0 15,2 4-7-15,1-8-2 0,0 1 0 0,0 0 0 0,4 0 7 0,-5-3 2 16,5 0 0-16,3-6 0 0,-4-1-5 0,4-3-1 16,0 4 0-16,4-4 0 15,-4 1-37-15,3-4-8 0,0 0-2 0,4-6 0 16,0 0-38-16,0 0-8 0,0 0-2 0,0 0 0 15,0 0-102-15,8-3-21 0,-1-6-4 0,-4-1-411 16,8 1-83-16</inkml:trace>
  <inkml:trace contextRef="#ctx0" brushRef="#br0" timeOffset="936.479">27841 8760 748 0,'0'0'33'0,"0"0"7"0,0 0-32 0,0 0-8 0,0 0 0 0,0 0 0 16,0 0 341-16,0 0 67 0,0 0 12 0,0 0 4 16,0 0-286-16,0 0-57 0,0 0-11 0,0 0-2 15,0 0-34-15,0 0-6 0,0 0-2 0,11 3 0 16,-1 6 2-16,1 1 1 0,7-1 0 0,-4 4 0 16,0-1 1-16,7 7 0 0,0-6 0 0,0 9 0 15,1-4-18-15,2 4-3 0,1 0-1 0,-4 7 0 16,0-8-8-16,4-2 0 0,-7 3 0 0,3 0 0 15,-4 0 0-15,1 0 8 0,-7 0-8 0,3 0 0 16,0 6 24-16,-7-3 0 0,0-6 0 0,0 3 0 16,0 0-24-16,-3-3 0 0,-1 9 0 0,-3-12 0 15,0 6 8-15,0-7-8 0,7 1 0 0,-7 3 8 16,4-7-8-16,-1 7 0 0,4-6 0 0,-3-4 0 16,3 4 0-16,-4-4 0 0,1-3 0 0,-1-2 0 15,-3-4-112-15,0 0-16 0,0 0-2 0,0 0-1 16,0 0-63-16,0 0-13 0,0 0-2 0,-7-10-682 15</inkml:trace>
  <inkml:trace contextRef="#ctx0" brushRef="#br0" timeOffset="1285.984">27767 9215 2052 0,'-14'3'91'0,"14"-3"18"0,-7 0-87 0,7 0-22 0,0 0 0 0,0 0 0 16,0 0 50-16,0 0 6 0,0 0 0 0,0 0 1 16,14 0-26-16,0-3-6 0,0-1-1 0,7-2 0 15,1-3 24-15,-1 6 5 0,0-7 1 0,4 1 0 16,-4 6-3-16,4-4-1 0,-1 4 0 0,-3-6 0 16,4 9-29-16,-4-10-5 0,0 10-2 0,-3 0 0 15,-4 0 4-15,0 0 1 0,4 0 0 0,-7 0 0 16,-1 0-10-16,1 0-1 0,-1 0-8 0,-3 7 12 15,4-4-12-15,-8-3 0 0,-3 0 0 0,11 0 0 16,-11 0-17-16,7 0-3 0,4 0-1 0,-1 0 0 16,-3 0-100-16,0 0-20 15,0 0-4-15,4-3-1 0,0-4-89 0,-1 4-17 0,4-6-4 16,4-1-1-16</inkml:trace>
  <inkml:trace contextRef="#ctx0" brushRef="#br0" timeOffset="1826.204">28624 8678 2052 0,'0'0'91'0,"0"0"18"0,0 0-87 0,0 0-22 0,0 0 0 0,0 0 0 16,0 0 79-16,0 10 11 0,0 2 2 0,4-2 1 15,-1 2-53-15,1-2-10 0,-4 8-2 0,4-5-1 16,-4 6-10-16,3 0-1 0,1 3-1 0,-4-1 0 16,3-2 1-16,-3 6 1 0,4-3 0 0,-4 7 0 0,3-4 32 0,-3-3 7 15,4 6 0-15,-4-3 1 0,0 3-13 0,0 0-4 16,0-3 0-16,0-3 0 0,0 7-40 0,-4-4 0 15,1-3-16-15,3 3 5 0,0 0 11 0,0-3 0 16,-4-3 0-16,4-1 0 0,0-2 0 0,0 3 0 16,4-7 0-16,-4 7 0 0,0-9-20 0,3 2-1 15,1-2-1-15,-4-7 0 16,0-3-86-16,0 0-18 0,0 0-3 0,0 0-1 16,0 0-34-16,0 0-6 0,0 0-2 0,3-10-707 0</inkml:trace>
  <inkml:trace contextRef="#ctx0" brushRef="#br0" timeOffset="2137.654">28328 8763 864 0,'0'0'76'0,"0"0"-60"0,-7 0-16 0,0-3 0 15,3-3 317-15,4 6 61 0,-7 0 12 0,7 0 2 16,0 0-268-16,0 0-55 0,0 0-10 0,11-4-3 16,-4 4-44-16,7-3-12 0,-3-3 0 0,3 6 0 15,3-3 21-15,1-3-1 0,3 2 0 0,0-2 0 16,-3 3 32-16,3 0 5 0,0-3 2 0,4 3 0 16,-4-4-12-16,4 4-3 0,0-3 0 0,-1 3 0 15,1 3-20-15,-4-3-5 0,4-4-1 0,0 7 0 0,-1 0-18 0,-3 0 8 16,1-3-8-16,-5 3 0 0,1 0 0 0,0 0 0 15,-4 3 0-15,0-3 0 0,0-3 0 0,4 3-14 16,-4 0 4-16,3-6 1 0,1 6-7 0,0 0-2 16,-4 0 0-16,0 0 0 15,3-3-8-15,1 3-2 0,-4-10 0 0,0 10 0 16,0 0-83-16,0-3-17 0,1-3-3 0,-5 6-618 16,4-3-124-16</inkml:trace>
  <inkml:trace contextRef="#ctx0" brushRef="#br0" timeOffset="2821.566">29806 8214 230 0,'0'0'20'0,"0"0"-20"15,0 0 0-15,0 0 0 0,-3-9 256 0,3 9 48 16,-4 0 8-16,4 0 3 0,-7-3-211 0,4 3-41 16,3 0-9-16,-7-3-2 0,-1 3-11 0,1 0-2 15,4 0-1-15,3 0 0 0,-7 3 18 0,0-3 3 16,0 3 1-16,0-3 0 0,0 9 28 0,-4-9 7 15,4 10 1-15,-4-10 0 0,4 9-34 0,-3-6-6 16,-4 7-2-16,3-1 0 0,-3 3-5 0,0-2-1 16,0 2 0-16,0 7 0 0,-1-6-12 0,-2 6-4 0,3-1 0 0,-4 4 0 15,4 3-20-15,-4 4-12 16,1-7 12-16,-1 9-12 0,0-3 13 0,1-3-4 0,-1 4-1 0,4-4 0 16,-4 6-8-16,4-3 0 0,-3-3 0 0,-1 7 8 15,4-1 1-15,0 0 0 0,0 1 0 0,3 2 0 16,-3 4 2-16,3-4 0 0,1-2 0 0,-1-1 0 15,4 0 10-15,0-2 3 0,4-4 0 0,-1 6 0 16,-3-3-16-16,7-3-8 0,-4-3 10 0,8 7-10 16,-4-7 9-16,4-1-9 0,3 1 8 0,0 0-8 15,3-3 10-15,1 3-10 0,3-3 12 0,0 3-12 16,0-10 9-16,0 10-9 0,4-3 0 0,0-6 9 16,-1 2-9-16,1 1-17 0,3 0 4 0,-3-4 1 15,-1 4-21-15,1-7-4 0,0 7-1 16,3-3 0-16,-4-1-43 0,1-6-9 0,0 1-2 0,-4-1 0 15,3-3-128-15,1 3-25 16,0-6-6-16,-1 0-1 0</inkml:trace>
  <inkml:trace contextRef="#ctx0" brushRef="#br0" timeOffset="3522.858">30286 8697 1036 0,'0'0'92'0,"0"0"-73"0,0 0-19 0,-7 0 0 16,7 0 214-16,-7-6 39 0,3 3 8 0,4 3 2 16,0 0-199-16,-7 0-40 0,0 0-8 0,0 0-2 15,0 0-3-15,0-3-1 0,0 3 0 0,-4 0 0 16,1 0 4-16,-1 3 1 0,4-3 0 0,-3 0 0 15,-4 3 18-15,3 3 4 0,0-3 1 0,-3-3 0 0,4 10 15 16,-1-4 3-16,0-3 1 0,4 0 0 0,0 7-14 0,0-10-3 16,4 9-1-16,3-9 0 0,-4 6-23 0,1 1-5 15,3-7-1-15,3 9 0 0,-3-9-10 0,0 6 8 16,4-3-8-16,3 7 8 0,0-1-8 0,0 1 10 16,4-7-10-16,-1 6 10 0,-3-6 2 0,4 4 0 15,3-4 0-15,-4 6 0 0,5-6-12 0,-5 7 0 16,8-4 0-16,-4 3-11 0,-4-2 11 0,5 2 0 15,-5 0 8-15,4 4-8 0,-3-4 8 0,-1 4-8 16,1-4 10-16,0 10-10 0,-1-6 0 0,-3 5 0 16,0-8 0-16,-3 2 0 0,3-2 0 0,-4 2 12 0,4-2-1 0,-3 9-1 15,-4-7-10-15,4 1 10 0,-1-4-10 0,-3 4 10 16,0 2-2-16,0-2 0 0,-3-4 0 16,-1 4 0-16,0-4 5 0,-3 4 1 0,0-4 0 0,0 4 0 15,0-4 6-15,-3 1 0 0,-1-1 1 0,4-6 0 16,-4 6-1-16,1 4-1 0,-1-13 0 0,-3 9 0 15,4-2-6-15,-5-4-1 0,5 6 0 0,-4-6 0 16,0-3-3-16,3 0-1 0,-3 7 0 0,3-7 0 16,-6 0-8-16,6-7 12 0,-3 7-12 0,3 0 12 15,1-3-12-15,3-3 0 0,-4 3-10 0,1 0 10 16,6-4-35-16,-3-2-1 0,0 3 0 0,4-4 0 16,-1 1-169-16,0-4-35 15,4-2-6-15</inkml:trace>
  <inkml:trace contextRef="#ctx0" brushRef="#br0" timeOffset="4192.63">30522 8236 1335 0,'0'0'59'0,"0"0"13"0,-3-3-58 0,-4 0-14 0,0-3 0 0,3 6 0 15,4 0 36-15,0 0 4 0,-3-4 0 0,3 4 1 16,0 0-5-16,0 0 0 0,0 0-1 0,0 0 0 16,0 0 39-16,0 0 8 0,0 0 2 0,0 0 0 15,0 0 9-15,7 4 3 0,3-4 0 0,4 0 0 16,-3 6-16-16,7-3-4 0,-4 0 0 0,0 3 0 15,0 4-34-15,7-4-7 0,-3 3-2 0,3 10 0 0,4-6-10 0,-1 3-3 16,1-1 0-16,0 7 0 0,3-3 0 16,0 3-1-16,-3 6 0 0,0-3 0 0,-1-3-9 0,-3 6-2 15,4-3 0-15,-4 4 0 0,0 2 8 0,-3-6 0 16,-4 3 1-16,-3-6 0 16,3 10 7-16,-4-4 0 0,-6-3 1 15,3 6 0-15,-3 1 2 0,-4-4 0 0,0-3 0 0,-4 6 0 0,4 4 1 0,-3 3 0 16,-5-13 0-16,1 6 0 0,-3 0-28 0,-1-2-17 15,8-4 2-15,-8 0 1 0,-3-3 14 0,-4 0 0 16,4 0 12-16,0 0-12 0,-3-1 8 0,-5 1-8 16,1 0 0-16,0 0 0 0,3-3 8 0,-3 3-8 15,0 0 0-15,0-6 0 0,7-1 11 0,-4-5-11 16,8 2 10-16,-5-2-10 0,5-1 0 0,-1-3-10 0,1 1 0 16,-1-1 0-1,1-6-115-15,-1 0-23 0,0-6-5 0,4 3-1 0</inkml:trace>
  <inkml:trace contextRef="#ctx0" brushRef="#br0" timeOffset="129642.711">30759 6649 2131 0,'0'0'47'0,"0"0"9"0,0 0 3 0,0 0 1 0,0 0-48 0,0 0-12 0,0 0 0 0,0 0 0 32,0 0-21-32,3 10-7 0,1 2 0 0,-1 1-1 0,-3-1 20 0,0 4 9 0,0 0-8 0,-3-1 8 15,-1 1 0-15,-3 12 0 0,-3-3 0 0,-5 4 8 16,5-1-8-16,-4 0 11 0,-4 4-11 0,1-1 12 16,-5-3 16-16,1 3 3 0,0-5 1 0,-4 5 0 15,-3-3 7-15,3-3 1 0,4 3 1 0,-3 1 0 16,2-4-20-16,-2-3-4 0,6 6-1 0,0-3 0 0,1-3 14 15,6 0 2-15,1 3 1 0,3-3 0 0,3 3-21 16,-3-3-4-16,3-3 0 0,4 3-8 0,0 0 0 0,0 0 0 16,0-7 0-16,0 1 0 0,0 3 10 0,0-7-10 15,0-2 8-15,-3 2-8 0,-1 4 12 0,1-7-4 16,3 4 0-16,-4-4 0 0,4-6 4 0,-3 10 1 16,-1-4 0-16,1-2 0 0,-1-4-13 0,1 6 0 15,-1-6 0-15,4-3 0 0,0 0 25 0,0 10 12 16,-3-4 3-16,3-6 0 0,0 0-20 0,-4 3-4 15,4-3-1-15,-3 3 0 0,3-3-7 0,0 0 0 16,0 0-8-16,-4 7 12 0,4-7-1 0,0 0-1 16,0 0 0-16,0 0 0 0,0 0-2 0,0 0-8 15,0 0 12-15,0 0-4 0,0 0-8 0,0 0 12 0,0 0-12 0,0 0 12 16,0 0-12-16,-7-7 12 16,3 1-12-16,1-3 12 0,-1-1 3 0,1-2 1 0,-4-4 0 0,3-6 0 15,-3 10-8-15,0-7 0 0,0-6-8 16,4-4 12-16,-1 7 0 0,1-9 0 0,-1 0 0 0,0 6 0 15,4-7-12-15,0 4 9 0,-3 3-9 0,3-3 8 16,3 6-8-16,-3 0 8 0,0 3-8 0,0 0 8 16,0 7-8-16,0-1 0 0,0 4 0 0,4-1 8 15,-4 1-8-15,0 3 0 0,0-1 0 0,0 7 0 16,0 0 0-16,0 0 0 0,0 0 0 0,0 0 0 16,0 0 0-16,0 0 0 0,0 0 0 0,0 13 0 15,0 6-13-15,0 3 5 0,-4 0 8 0,4 6-13 16,-7-3 13-16,4 6 0 0,-1 7-10 0,-3-4 10 15,4-2 0-15,-1 2 0 0,1-6 0 0,-4 4 0 0,3-10 0 0,-3 6 0 16,4-6 0-16,-1-6 0 0,1 9 0 0,-5-10 0 16,8-2 0-16,-3 3 0 0,3-7 0 15,0-3 13-15,0 4-3 0,0-10-1 0,0 0 14 0,0 0 2 16,0 0 1-16,0 0 0 16,7 6 2-16,0-3 1 0,4-3 0 0,-1-3 0 0,4-3-9 0,4 3-1 15,0-4-1-15,3-5 0 0,3 2 1 0,5-2 0 16,6 2 0-16,-3-5 0 0,3-4-19 0,0 0 0 15,4 7-13-15,-4-7 5 0,1 0 18 0,-1 3 4 16,-3-3 1-16,-1 1 0 0,5-4-1 0,-8 9 0 16,4-6 0-16,-4 7 0 0,4 2-14 0,-4-2 8 15,-3 2-8-15,3 1 0 0,0 0 0 0,-3 9 0 16,-4-4 0-16,-4 1 0 16,1 6-64-16,0-3-5 0,-4 0-2 0,0 0-917 0,0 4-183 0</inkml:trace>
  <inkml:trace contextRef="#ctx0" brushRef="#br0" timeOffset="-207253.503">6488 17876 345 0,'0'0'31'0,"10"-7"-31"16,-3 4 0-16,4 3 0 0,-1-3 286 0,-3-3 51 0,1 6 11 0,-1-3 1 31,3 3-315-31,-3-7-63 0,0 7-13 0,-7 0-2 0,0 0 20 0,4-3 5 0,3-6 1 0,-7 9 0 16,0-3 8-16,0 3 2 0,0 0 0 0,0-7 0 16,-11-2 51-16,8 9 10 0,3 0 3 0,-7-3 0 15,3 3 22-15,-10-3 5 0,3-4 1 0,1 7 0 16,-1 0-26-16,1 0-5 0,-8 0-1 0,0 0 0 15,1 0-35-15,-4 0-7 0,-1 7-2 0,-6-7 0 16,4 3-8-16,-12-3 0 0,5 0 0 0,-5 0 0 16,-6 0 0-16,7 0 8 0,-8 0-8 0,8 0 8 15,-7 0 32-15,6 0 7 0,-6-3 1 0,7-4 0 16,-4 7-24-16,0 0-5 0,0 0-1 0,4 0 0 16,0 0 2-16,0 0 1 0,-4-3 0 0,7 6 0 15,4-3 0-15,0 7 0 0,-1-4 0 0,5 0 0 0,-1-3-21 0,4 0-8 16,7 6 0-16,0-3 0 0,-4-6 8 15,4 6 16-15,10-3-4 0,-6 0-1 16,3 7-11-16,7-7 0 0,0 0 0 0,0 0 0 16,0 0-17-16,0 0-9 0,0 0-2 0,0 0 0 0,10 3 28 0,1 0 0 15,3 3 9-15,4-3-9 0,6 4 16 0,1-4-4 16,10-3-1-16,0 0 0 0,-6 0-11 0,6 0 10 16,4 0-10-16,3-3 10 0,-10-4-10 0,7 7 0 15,-1 0 0-15,-2 0 8 0,-1 0-8 0,0-3 0 16,1 3-10-16,2 0 10 0,1 0 0 0,0-6 0 15,3 3 0-15,-6 3 0 0,-1-3 0 0,-3-4 0 16,-1 7 0-16,1-9 0 0,-4 9 17 0,-3 0-3 0,0-3-1 0,-4 0 0 16,-3-4-13-16,-1 7-12 15,-3 0 3-15,0 0 0 0,-7-9 9 0,1 9 14 0,-1 0-3 0,-7 0-1 16,0 0 0-16,0 0 0 0,0 0 0 0,0 0 0 16,0 0-10-16,0 0 0 0,0 0 0 0,0 0 8 15,0 0-8-15,-7 0-17 0,-8 0 4 0,5 6 1 16,-4-3 12-16,0-3 0 0,0 0 0 0,-11 0 0 15,4 0-24-15,-1 0 2 0,-6 7 0 0,4-4 0 16,-8-3 2-16,4 3 0 0,-8-3 0 0,12 9 0 31,-12-9-8-31,5 0-2 0,-5 7 0 0,8-4-653 0,-7-3-130 0</inkml:trace>
  <inkml:trace contextRef="#ctx0" brushRef="#br0" timeOffset="-159959.315">27520 12714 115 0,'0'0'10'0,"0"0"-10"16,0 0 0-16,0 0 0 0,0 0 178 0,0 0 34 16,0 0 6-16,0 0 2 15,0 0-75-15,0 0-14 0,-3-6-3 0,3 6-1 0,-4-10-15 0,4 10-2 16,-3-9-1-16,-1 6 0 15,-3-7-26-15,7 10-6 0,0 0-1 0,0-3 0 0,0 3-31 0,0 0-6 16,0 0-2-16,0 0 0 0,0 0-21 0,0 0-4 16,0 0 0-16,0 0-1 0,0 0 1 0,0 0 1 15,0 0 0-15,0 0 0 0,0 0 4 0,0 0 1 16,0 0 0-16,0 0 0 0,0 0 13 0,0 0 2 16,0 0 1-16,0 0 0 0,0 0 10 0,0 0 1 15,0 0 1-15,0 0 0 0,0 0-5 0,0 0-1 16,0 0 0-16,0 0 0 0,0 0-27 0,-3 3-5 0,3-3-8 0,-4 13 11 15,4-13-11-15,0 6 0 0,-4 4 0 0,4-1 0 16,-3-3 0-16,3 4 0 0,0 5 0 0,0-2-11 16,0 0 11-16,0 5 0 0,0-5 0 0,-4-1-8 15,1 7 8-15,3 0 0 0,-4-3 0 16,4 6 0-16,-3-4 0 0,-1 4 0 0,1 0 8 0,3 7-8 16,-4-7 14-16,4 6-2 0,-7-3 0 15,7 9 0-15,-3 4-3 0,3-4-1 0,0 4 0 0,0-3 0 16,0-1 20-16,0 4 3 0,0-4 1 0,0-2 0 15,0 5-32-15,0-2 0 0,0-1 0 0,-4 4 0 16,4-4 0-16,-3 1 0 0,-1-4 0 0,4 1 0 16,0-4 12-16,-3-3-4 0,-1 3-8 0,0-6 12 15,4 0-12-15,-3-3 0 0,3-7 0 0,-4 1 0 16,1-4-26-16,3 7-11 0,0-10-3 16,0-6 0-16,0 0-27 0,0 0-5 0,0 0-2 0,0 0 0 15,0-6-80-15,7-10-16 0,-4 4-3 0,1-7-794 16</inkml:trace>
  <inkml:trace contextRef="#ctx0" brushRef="#br0" timeOffset="-159280.865">27996 12855 2131 0,'0'0'94'0,"0"0"20"0,0 0-91 0,-7 0-23 0,7 0 0 0,0 0 0 16,0 0 0-16,0 0 0 0,0 0 0 0,-3 6 0 31,3-6-24-31,-7 7-8 0,3 2-3 0,1 1 0 0,-1-1 35 0,-3 0 14 0,4 1-1 0,-1-4 0 16,-3 10 48-16,0-4 10 0,-4-2 1 0,4 2 1 15,-3 1-13-15,-4 6-4 0,3-7 0 0,-3 7 0 16,0 0-32-16,0-4-8 0,-4 4 0 0,0 3-1 16,1 0-2-16,-1-3 0 0,-3 0 0 0,7-4 0 15,-7 4-13-15,3-6 0 0,4 6 0 0,3-7 0 16,-3-2 15-16,4 2-3 0,-1-2-1 0,1-1 0 16,3-3 3-16,-1 0 1 15,8-6 0-15,0 0 0 0,0 0-15 0,0 0 0 16,-7 7 8-16,7-7-8 0,0 0 0 0,0 0 8 0,0 0-8 0,0 0 0 0,0 0 0 15,-3 3 0-15,-1 3 0 0,-3-3 0 16,4 0 0-16,3-3 8 0,0 0-8 0,-4 10 0 0,-3-10 0 0,4 9 9 16,3-9-9-16,-4 0 8 0,4 0 9 0,0 0 2 15,0 0 0-15,0 0 0 0,0 0-3 0,0 0-1 16,0 0 0-16,0 0 0 0,0 0-15 0,0 0 11 16,4 10-11-16,-4-10 10 0,7 9-10 0,3-6 0 15,1 3 0-15,-4-2 0 0,0 5 0 0,4 0 0 16,3-5 0-16,3 5 0 0,-3 0 0 0,1-6 0 15,2 7-9-15,1-1 9 0,-4 1-13 0,4-7 1 0,-4 6 0 16,0 4 0-16,0-7 35 0,0 3 7 0,-3 1 2 16,3-4 0-16,-4 4-32 0,4-1 0 0,-3 0 0 0,-4-5 0 15,4 5 0-15,-4 3 0 0,3-2 0 0,-3-1 0 16,-3 4 0-16,-1-4 0 0,4 1 0 16,-3-4 0-16,3 0 0 0,-3 4 0 0,-1-1 0 0,1 0 0 31,-4-9-36-31,3 4-12 0,-3-4-4 0,0 0 0 15,0 0-31-15,0 0-6 0,0 0-2 0,7 6 0 16,-7-6-103-16,7-6-21 0,0 2-4 0</inkml:trace>
  <inkml:trace contextRef="#ctx0" brushRef="#br0" timeOffset="-158929.1">28219 12981 2188 0,'0'0'195'0,"0"0"-156"16,0 0-31-16,0 0-8 0,0 0 186 0,0 0 36 15,0 0 7-15,0 0 2 0,0 0-201 0,3 3-40 16,1 6-8-16,-1 4-2 16,-3 2-11-16,7 1-2 0,-3 0-1 0,-1-1 0 0,1 4 34 0,-4 3-8 15,0 6 8-15,0-3 0 0,3-3 0 0,-3 10 0 16,-3-1 0-16,3-3 0 0,0-3 32 0,0 7 0 15,0-10 0-15,0 6 0 0,-7-6-32 0,3 6 0 0,1-6 0 16,-1 0 0-16,4-3 0 0,-3-3 0 16,-1 6 0-16,4-4 0 0,0-5 0 0,0 6 0 0,4-7 0 0,-1-2 0 31,1-1-28-31,-1 0-1 0,-3-5-1 0,0-4 0 16,0 0-86-16,0 0-16 0,0 0-4 0,0 0-1 15,7 0-59-15,-3-4-12 0,3-5-3 0,-3-4-617 0</inkml:trace>
  <inkml:trace contextRef="#ctx0" brushRef="#br0" timeOffset="-158097.238">28363 12814 1634 0,'0'0'72'0,"0"-9"16"0,-3 9-71 0,3 0-17 0,-7-3 0 0,7 3 0 0,0 0 129 0,0 0 23 15,-7-10 4-15,7 10 0 0,0 0-84 0,0 0-18 16,-4 0-3-16,4 0-1 0,0 0-14 0,0 0-4 16,0 0 0-16,0-9 0 0,0 9-8 0,4-3-3 15,-4 3 0-15,3-6 0 0,4 3 3 0,-7 3 1 16,0 0 0-16,7 0 0 0,0 0 3 0,0 0 0 16,-7 0 0-16,11 3 0 0,-4 3-17 0,0-3-3 15,0-3-8-15,4 9 12 0,-4-2-12 0,0-1 11 16,3 0-11-16,1 4 10 0,-4-7-10 0,4 9 0 15,-1-2 0-15,4-1 0 0,-3 4 8 0,0-4-8 16,-1-3 0-16,-3 1 8 0,4 2-8 0,-4 0 8 0,3 1-8 16,-3-1 8-16,1-6 0 0,-1 7-8 0,0-4 12 0,-4 0-4 15,-3-6 7-15,7 7 1 0,-3 2 0 0,-4-9 0 16,0 0 0-16,0 0 1 0,0 3 0 0,3 7 0 16,-3-1-7-16,0-6-2 15,0-3 0-15,0 13 0 0,0-13-8 0,-3 9 0 16,3 1 0-1,-4-4 0-15,1 0 0 0,-4 0 8 0,3-3-8 0,-3 7 0 0,4-4 0 0,-1 0 0 0,-7 1 0 0,4-4 0 16,4 3 0-16,-8-3 0 0,4-3 0 0,-3 10 0 16,3-7 0-16,-4-3 8 0,0 9-8 0,4-9 0 15,-3 10 0-15,-1-7 0 0,4-3 8 0,-3 6-8 16,-1-3 0-16,4 3 0 0,-4-2 0 0,4-4 8 16,0 9-8-16,-3-6 0 0,6-3 0 0,-3 6 0 15,4-3 0-15,-5 4 0 0,1-7 0 0,0 3 0 0,7-3 0 16,-3 0 0-16,-4 6 0 0,7-6 0 15,-7 3 0-15,7-3 0 0,0 0 0 0,0 0 0 0,-7 3 0 0,7-3 0 16,0 0 0-16,0 0 0 0,0 0-9 16,0 0 9-16,0 0 0 0,0 0 0 0,0 0-14 0,0 0 4 15,0 0 1-15,3 7 0 0,4-4 9 0,4 3 0 16,-11-6-9-16,7 3 9 0,3-3 0 0,1 10 0 16,0-7 0-16,-1-3 0 0,4 0 0 0,0 0 0 15,-3 9 0-15,3-9 0 0,-3 6 0 0,3 1 0 16,-4-1 0-16,5-3 0 0,-5 7 0 0,4-4 0 15,-3 0 0-15,-1 4 0 0,4-1-10 0,-3 0 10 16,0 4-13-16,-1-4 5 0,1 1 8 0,-1 2 0 16,1 1 0-16,-4-4 0 0,0 7 0 0,0-4 0 0,-3 1 0 0,-1-1 0 15,1 4 0-15,-4-3-8 0,0-1 8 0,0-2-8 16,-4 2 8-16,1-2 0 0,-1 2 8 0,1-2-8 16,-1-1 11-16,-3 0-3 0,0 4 0 0,-4-4 0 15,1 1-8-15,-1 2 0 0,-3-2 9 0,4-1-9 16,-5 0 0-16,-2 4 0 0,-1-4 0 0,1 4 0 15,-1 0 0-15,-3-4 9 0,-4 0-9 0,4 4 0 16,0 3 12-16,-4-4-4 0,4-9 0 0,-4 7-8 16,0 2 0-16,4-2 0 0,0-10 0 0,3 9 0 15,4-9 9-15,0 0-9 0,0 6 0 0,4-6 9 16,2 0-73-16,1-6-16 16,0 6-2-16,4-9-767 0,-4-1-154 0</inkml:trace>
  <inkml:trace contextRef="#ctx0" brushRef="#br0" timeOffset="-157563.725">29221 12454 921 0,'0'0'82'0,"0"0"-66"0,0 0-16 0,0 0 0 16,0 0 273-16,0 0 51 0,0 0 11 0,0 0 1 15,3 9-232-15,-3-9-46 0,0 10-10 0,4-1-1 16,-1-3-27-16,1 10-6 0,-1-3-1 0,1-1 0 16,3 1 14-16,-4 5 2 0,1 4 1 0,-1 0 0 15,1 7 6-15,-4-4 0 0,3 6 1 0,-3 0 0 16,4 1-1-16,-4-1 0 0,-4 0 0 0,4 10 0 16,4-9-17-16,-4 2-4 0,0 4-1 0,-4 2 0 15,1-2 9-15,-1 3 1 0,1 3 1 0,-1-4 0 16,-3 1-2-16,4 3-1 0,-1-3 0 0,-3 0 0 15,4-7-6-15,-1-2 0 0,-3-1-1 0,4 0 0 0,3-3-5 16,-8-2-1-16,5 2 0 0,-1-6 0 0,1 0-9 0,-1 0 0 16,4 0 0-16,-3-4 0 0,3-5 12 0,0 6-4 15,-4-7 0-15,4 1 0 0,-3-4-8 0,3 1-14 16,-4 2 3-16,4-2 1 16,0-1-34-1,0-3-6-15,0-6-2 0,0 0 0 0,0 0-19 0,0 0-4 0,0 0-1 0,0 0 0 16,0 0-102-16,0 0-21 0,0 0-4 0,4-9-433 15,3-1-86-15</inkml:trace>
  <inkml:trace contextRef="#ctx0" brushRef="#br0" timeOffset="-157197.95">29178 13153 1612 0,'0'0'72'0,"0"0"14"0,0 0-69 0,0 0-17 0,0 0 0 0,0 0 0 16,0 0 217-16,0 0 40 0,0 0 8 0,0 0 2 15,0 0-215-15,11 0-42 0,-1-3-10 0,1 0 0 16,0-3 8-16,-1 6 0 0,8-4 1 0,-4-2 0 15,0 3 43-15,7-3 9 0,-3 3 2 0,3-7 0 16,0 1-9-16,0 6-2 0,4-7 0 0,0 7 0 0,-4-6-32 0,0 2-8 16,0-5 0-16,-3 9-1 0,0-4-11 0,-1 4 0 15,1-3 0-15,-4 3 0 0,0 0-8 0,0-3-4 16,-3 6-1-16,-1-4 0 16,1 4-87-16,-1-6-16 0,1 6-4 0,-4 0-1 15,-7 0-75-15,0 0-14 0,7 0-3 0,-7 0-717 0</inkml:trace>
  <inkml:trace contextRef="#ctx0" brushRef="#br0" timeOffset="-156898.307">29161 13332 1497 0,'0'0'133'0,"0"0"-106"0,0 0-27 0,10-3 0 15,4-4 172-15,4 4 28 0,0-6 7 0,6 6 1 16,5-7-195-16,-1 1-38 0,0 0-8 0,0-1-2 16,0 7 35-16,1-6 20 0,-5 5-2 0,1-2-1 15,0 3 71-15,-1-3 13 0,-6 6 3 0,3-3 1 16,-3-7-23-16,-1 10-5 0,5-3-1 0,-5-3 0 15,1 6-60-15,0 0-16 0,-4-3 0 0,3 3 0 0,1-7-8 0,0 7-5 16,-4 0-1-16,0 0 0 16,0 7-151-16,0-7-31 0,-3 0-5 0,6 0-2 0</inkml:trace>
  <inkml:trace contextRef="#ctx0" brushRef="#br0" timeOffset="-155480.491">30713 13097 230 0,'0'0'20'16,"0"0"-20"-16,0 0 0 0,0 0 0 0,3-10 331 0,-3 10 61 16,4-3 13-16,3-3 3 0,0-4-327 0,0 7-65 15,-3-6-16-15,-1-1 0 16,1 7 10-16,-1-3-2 0,-3 6 0 0,0-6 0 0,0 0 40 0,0 6 7 16,0-10 1-16,0 10 1 0,-3-3 21 15,-4-3 4-15,3 3 1 0,4 3 0 0,-3-4-35 0,-5-2-6 16,1 6-2-16,4-3 0 0,-4-3-16 0,0 6-4 15,0 0-1-15,0 0 0 0,0 0-2 0,-4 0 0 16,0 0 0-16,1 6 0 0,-1-3-17 0,1-3 10 16,-4 10-10-16,-1-7 8 0,-2 6-8 0,3 1 0 15,-4 2 0-15,-3-3 0 0,0 1 0 0,3 2 0 16,0 4 8-16,1 0-8 0,-1-7 0 0,4 10 8 16,4-6-8-16,-1-1 0 0,0-3 12 0,8 10-4 0,-4-9 0 15,3 2 0-15,4-2-8 0,0-1 0 0,0 0 0 16,7-2-11-16,-3 2 11 0,6 1 0 0,-3-1 0 0,1-6 0 15,-5 3 0-15,8-2 8 0,-1 5-8 0,4-9 11 16,-3 0 7-16,3 0 2 0,0 0 0 0,4 0 0 16,-4 0 4-16,0-3 2 0,4-3 0 15,-1-4 0-15,1 7-16 0,-4-6-10 0,0-1 12 0,0 1-12 16,4-4 11-16,-4 4-11 0,0-4 10 0,0-6-10 16,-3 7 15-16,3-1-3 0,0 1-1 0,-3-4 0 15,-1 7-3-15,1-4 0 0,-1 4 0 0,1-4 0 16,-8 4-8-16,8-1 0 0,-7-2 0 0,3 9 8 15,-4-4-8-15,-3 7 10 0,4-3-10 0,-4 3 10 16,0 0-2-16,0 0 0 0,0 0 0 0,0 0 0 16,0 0 4-16,0 0 1 0,0 0 0 0,-7 3 0 0,-4-3-13 15,4 10 0-15,0-4 0 0,0 0 0 0,0 4 0 0,0-1 0 16,-4 1 0-16,8-1 0 0,-8 4 0 0,4-1 0 16,0-2 0-16,0 11 0 0,0-2 0 0,-4 3 0 15,4 0 0-15,-3 0 0 0,3 0 0 0,0-3 0 16,-4 3 0-16,4 0 0 0,0 0 0 0,-4-3 0 15,1 3 0-15,3-1 0 0,0-2 0 0,-1 0 0 16,1-3 0-16,4 3 0 0,-1-7 0 0,1 7 0 16,-1-6 0-16,4 5 0 0,-3-5 0 0,-1 3 11 15,4-1-11-15,4-5 10 0,-1 2-10 0,-3 4 0 16,4 0 0-16,-1-7 0 0,4 3 0 0,-3 4 0 16,3-6 9-16,-3 2-9 0,6-2 12 0,-6 2-1 15,6-9-1-15,-3 7 0 0,0-4 2 0,0-3 1 0,8 6 0 0,-5-5 0 16,4-4-13-16,0 6 0 0,0-3 0 0,4-3 0 15,0 0 0-15,-1 0 0 0,1 0 0 0,3 0 0 16,0 0 0-16,-3 0 0 0,0-3 0 0,3-3-10 31,0 6-60-31,0-4-12 0,0 1-2 0,0-3-1 16,-3-3-155-16,3 5-32 0,18-14-5 0,-14 5-2 0</inkml:trace>
  <inkml:trace contextRef="#ctx0" brushRef="#br0" timeOffset="-152742.64">4900 11422 691 0,'0'0'61'0,"0"-3"-49"0,-10 3-12 0,2-6 0 16,1 3 177-16,4 3 33 0,-1-4 6 0,1-2 2 15,-4 3-170-15,3-3-35 0,-3 3-13 0,0-7 11 16,0 1 15-16,4 6 3 0,3-4 1 0,-8 1 0 16,1 0 15-16,4-4 3 0,-4 7 1 0,7-6 0 15,-11 6-2-15,11-4-1 0,-7-2 0 0,7 9 0 16,0 0-5-16,0 0-1 0,0 0 0 0,0 0 0 16,0 0-17-16,0 0-4 0,0 0-1 0,0 0 0 0,0 0-2 15,0 0 0-15,0 0 0 0,0 0 0 16,0 0 16-16,0 0 2 0,0 0 1 0,0 0 0 0,0 0 17 0,0 0 3 15,0 0 1-15,0 0 0 0,0 0-17 0,7 0-3 16,4 0-1-16,-4-3 0 0,3 3-19 0,1 0-4 16,0 0-1-16,3 3 0 0,0-3-11 0,4 0 0 15,-1 0 0-15,4 0 0 0,0 0 0 0,4 6 0 16,0-6 9-16,3 0-9 0,4-6 12 0,3 6-1 16,0 0-1-16,1 6 0 0,-5-12-10 0,5 6 12 15,-1 0-12-15,7 0 12 0,-3 0-4 0,7 0 0 16,-7 0 0-16,7 0 0 0,3 0 4 0,7 0 1 15,-6 6 0-15,-4-3 0 0,3-3-5 0,-7 0 0 16,4 7-8-16,-3-4 12 0,6 0 2 0,-7-3 0 16,4 6 0-16,0-3 0 0,0-3 3 0,3 7 1 0,-6-4 0 15,3-3 0-15,-4 6 2 0,-3-6 0 0,7 0 0 0,-8-6 0 16,8 6 0-16,-3 0 0 0,2-3 0 0,5-4 0 16,-4 4-4-16,3-3-1 0,-3 3 0 0,0-7 0 15,-7 7-7-15,-1-3-8 0,5 6 11 0,-8-3-11 16,-7-3 8-16,4 6-8 0,0-3 0 0,-4 3 0 15,0 0 0-15,-3 0 0 0,-4 3 0 0,0 3 0 16,4-6 0-16,-15 3 0 0,5 3 0 0,-8-3 0 16,10 4-17-16,-6-4-4 0,-8 0-1 0,-3-3 0 31,7 6-102-31,-7-6-21 0,0 0-4 0,4 3-1091 0</inkml:trace>
  <inkml:trace contextRef="#ctx0" brushRef="#br0" timeOffset="-150524.471">27298 15094 403 0,'0'0'17'0,"0"0"5"16,0 0-22-16,0 0 0 0,0 0 0 0,0 0 0 0,0 0 228 0,0 0 40 15,0 0 9-15,0 0 2 0,0 0-198 0,0 0-39 16,0 0-8-16,0 0-2 0,0 0 10 0,0 0 2 16,7 10 0-16,-7-10 0 0,7 0 12 0,-7 0 4 15,4 9 0-15,-1-6 0 0,1 6-16 0,-1 1-4 16,-3 2 0-16,4-2 0 0,-1 6-24 0,-3-4-4 15,4 1-2-15,-1 5 0 0,-3-2-10 0,4 9 10 16,-4-3-10-16,3 0 10 0,-3 3-10 0,4-3 0 16,-4 6 0-16,3 1 0 0,-6-4 16 0,3 6-1 15,0-3-1-15,0 4 0 0,-4-1 10 0,1-3 3 16,-1 10 0-16,1-7 0 0,3 1-13 0,-4-7-2 16,1 6-1-16,-4-3 0 0,3-3 7 0,4 4 2 0,-3-4 0 15,3-7 0-15,0 4-20 0,0-3 10 16,-4 0-10-16,4-3 8 0,0-1-8 0,4-2 0 0,-4-4 0 0,0-6-11 15,0 7-4-15,0-10-1 0,0 0 0 0,0 0 0 32,0 0-92-32,0 0-20 0,0 0-3 0,0 0-471 0,0 0-94 0</inkml:trace>
  <inkml:trace contextRef="#ctx0" brushRef="#br0" timeOffset="-149809.865">27732 15166 1634 0,'0'0'72'0,"0"0"16"0,0 0-71 0,0 0-17 16,0 0 0-16,0 0 0 0,-4 10 64 0,4-10 10 15,0 0 2-15,0 0 0 0,0 0-54 0,0 0-10 16,0 0-3-16,-7 3 0 0,0 3 38 0,4-3 7 16,3-3 2-16,-7 10 0 0,-4-4 0 0,0 0 0 0,8 4 0 15,-8-1 0-15,1 0-15 0,-1 4-2 16,1-1-1-16,-1 7 0 0,0-6-38 0,-6 6 0 0,3-1-14 0,-4-2 4 15,4 3 10-15,0 0 0 0,-4-7 0 0,1 10 8 16,2-6 9-16,-2 0 3 0,-1-4 0 16,1 4 0-16,-1-4-3 0,4 1 0 0,0-4 0 0,0 4 0 15,-1-4-17-15,5 1 8 0,-1-1-8 0,4-6 0 16,0 4 14-16,0-4-4 0,7-3-1 0,0 0 0 16,0 0 10-16,-3 0 1 0,3 0 1 0,0 0 0 15,0 0-21-15,0 0-18 0,0 0 3 0,0 0 1 16,0 0 14-16,0 0 0 0,0 0 0 0,0 0 0 15,0 0 0-15,0 0 0 0,7 6 0 0,3-3 0 16,1-3 0-16,3 0 0 0,-3 0 0 0,6 0 0 16,-3 0 0-16,0 0 0 0,4 3 0 0,0-3 0 15,3 6 17-15,-4-6-3 0,5 4-1 0,-5 2 0 0,4-3-23 16,1 3-5-16,-8 1-1 0,3-1 0 16,-3 3 26-16,1 1 5 0,2-4 1 0,-3 10 0 15,-3-4-16-15,-1 1-18 0,5-1 4 0,-5 7 1 0,1-6 21 0,-1 2 4 16,-3 1 0-16,0 3 1 0,-3 3-13 15,0-3 0-15,3-7 0 0,0 7 0 0,0-7 0 0,-4 7 0 16,-3-6 0-16,4-1 0 0,-1 4 0 0,1-3 0 16,-4-1 0-16,0 1 0 0,3-4 0 0,-3 0 0 15,0 1 0-15,0-7 0 16,0 6-23-16,0 1-7 0,0-4-2 0,0-6 0 16,0 0-1-16,0 0-1 0,0 0 0 0,0 0 0 15,0 0-118-15,0 0-23 0,0 0-5 0,0 0 0 16,0 0-22-16,0 0-4 0,0 0-1 0,7-16 0 0</inkml:trace>
  <inkml:trace contextRef="#ctx0" brushRef="#br0" timeOffset="-149274.473">28032 15260 806 0,'0'0'36'0,"0"0"7"0,0 0-35 0,0 0-8 15,0 0 0-15,0 0 0 0,0 0 255 0,0 0 49 16,0 0 9-16,0 0 3 0,0 0-254 0,0 0-50 16,0 0-12-16,0 0 0 0,0 0 0 0,0 0 0 0,0 0 0 0,7 3 0 15,-7-3 20-15,3 10 3 16,4-1 1-16,-3 4 0 0,-4-4-7 0,3 10-1 15,1 0 0-15,-1-3 0 0,-3 5 12 0,4 8 1 0,-4-7 1 0,4 0 0 16,-4 9-6-16,0-9-2 16,0 9 0-16,0-9 0 0,0 10 8 0,-4-4 2 0,4-6 0 0,-4 0 0 15,4 6-3-15,0-3 0 0,0-3 0 0,-3-3 0 16,3 3-14-16,0-10-3 0,0 7-1 0,0 3 0 16,0-9-3-16,0 2 0 0,0-2 0 0,0-4 0 15,0 4-8-15,0-4 0 0,0-9 0 0,0 3-11 16,0-3 3-16,0 0 0 0,0 0 0 0,0 0 0 15,0 0-52-15,0 0-9 16,0 0-3-16,0 0 0 0,0 0-44 0,-4-3-10 16,4-9-2-16</inkml:trace>
  <inkml:trace contextRef="#ctx0" brushRef="#br0" timeOffset="-148388.335">28039 15210 2116 0,'0'0'94'0,"0"0"19"0,0 0-90 0,0 0-23 15,0 0 0-15,0 0 0 0,0 0 76 0,0 0 10 16,0 0 2-16,0 0 1 0,0 0-89 0,0 0 0 16,0 0-20-16,0 0 3 0,0 0 3 0,10 0 1 15,-6-3 0-15,6 0 0 0,-2-3 27 0,-1 6 6 16,3 0 0-16,-3 0 1 0,0 0 5 0,4 0 1 0,-1 0 0 0,1 0 0 15,-4 0-3-15,0 0-1 0,4 0 0 0,-1 0 0 16,1 0-6-16,-4 0-1 0,4 0 0 0,3 0 0 16,-4 0-4-16,4 0 0 0,-3 0-1 0,0 0 0 15,3 0-2-15,-4 0 0 0,8 0 0 0,-4 6 0 16,-3-12-1-16,3 6-8 0,0 0 12 0,0 6-4 16,0-3-8-16,0 0 0 0,-3-3 0 0,-4 0 0 15,3 6 0-15,1-2 0 0,-4 5 0 16,0-6 0-16,-3 3 0 0,-1-2 0 0,4 5 0 0,-7-3 0 15,4 0 0-15,-1 1 0 0,-3 2 8 0,0 1-8 16,0 2 0-16,-3 1 8 0,-1-4-8 0,1 4 0 16,-4-4 0-16,-1 4 0 0,1-4 0 0,-3 3 0 15,-4-2 0-15,0-1 0 0,0 4 0 0,-4-4 0 16,0 1 0-16,1 2 0 0,-1-6 0 0,-3 4 0 16,3-7 0-16,1 6 0 0,-1-5 0 0,-3 2 0 15,3-3 0-15,0-3 0 0,4 0 0 0,0 0 8 0,4 6-8 0,-1-6 0 16,-3 0 0-16,7 0 8 0,0 0-8 0,0 0 0 15,7 0 0-15,0 0 0 0,0 0 0 0,0 0 0 16,-4 0 0-16,4 0 0 0,0 0 0 0,0 0 0 16,0 0-10-16,0 0 10 0,0 0 0 0,0 0 0 15,0 0 0-15,0 0 0 0,7-6-8 0,4 6 8 16,-1 6-13-16,1-6 5 0,0 3 8 0,-1-3 0 16,1 4 0-16,3-4 0 0,4 6 0 0,-4-6 0 15,0 3 0-15,3-3 0 0,-2 6-11 0,2-3 11 16,-3 4-13-16,0-1 5 0,4 0 8 0,-4 4 0 15,0-7 8-15,0 9-8 0,4-2 0 0,-4-1 0 0,-3 0 0 0,-1 1 0 16,1-7 0-16,-1 10-10 16,1-7 1-16,-4 3 0 0,0-6 9 0,0 10 12 0,-3-7-2 0,-1 4-1 15,1-7-9-15,-1 9 0 0,1-5 0 0,-4 2-11 16,3-6 11-16,-3 6 0 0,-3-5 8 0,3 5-8 16,-4 0 0-16,4 1-8 15,-3-1 0-15,-4 1 0 0,3-4 8 0,1 3-8 0,-4 1 8 0,3-1-8 16,-3 4 8-16,-4-4 0 0,4 4 0 0,0-4 0 15,-3 4 8-15,3-4 3 0,-4 0 1 0,1-2 0 16,-1-1-4-16,0 3 0 0,1-2 0 0,-1-4 0 16,1 6-8-16,-1-6 0 0,-3 7 9 0,0-1-9 15,0-6 0-15,0 4 0 0,-4-4 0 0,4 6 0 16,0-3 0-16,-7 1 0 0,6-1 0 0,-2-3 8 0,-1 3-8 16,1-3 0-16,-5 7 0 0,5-7 8 0,3-3-8 0,-1 9 0 15,1-9 8-15,0 0-8 0,4 7 0 16,-1-4 0-16,1-3 0 0,-1 0 0 0,4 0 0 0,0 0 0 15,3 0 0-15,-3 0 0 16,7 0-36-16,0 0-1 0,0 0-1 0,0 0 0 16,0 0-146-16,0 0-28 0,0 0-7 0</inkml:trace>
  <inkml:trace contextRef="#ctx0" brushRef="#br0" timeOffset="-146970.664">29129 15925 1450 0,'0'0'64'0,"0"0"14"0,0 0-62 0,0 0-16 16,0 0 0-16,0 0 0 0,0 0 54 0,0 0 8 16,0 0 2-16,0 0 0 0,-4 0-26 0,4 0-5 15,-7-3-1-15,7 3 0 0,0 0 1 0,0 0 0 16,0-6 0-16,0 6 0 0,-3-10 24 0,3 7 5 15,0-6 1-15,3 6 0 0,-3-4-26 0,4-2-5 16,-1-4 0-16,1 4-1 0,-1 0 1 0,1-4 1 0,3 4 0 16,-3-4 0-16,3 4 14 0,-4-4 2 0,4 4 1 0,-3-10 0 15,3 6-3-15,0 1-1 16,3-7 0-16,-3 6 0 0,0-5-30 0,1 5-7 0,2-6-1 0,-3 7 0 16,4-7-8-16,-1 6 8 0,1-5-8 15,0 5 8-15,-4 1-8 0,3-1 0 0,4-3 0 0,-3 7 0 16,-4-4 0-16,0 4 0 0,4 6 0 0,-1-3 0 15,1-1 0-15,-4 1 0 0,0-3 0 0,0 5 0 16,0-2 0-16,0 3 0 0,-7 3 0 16,4-3 0-16,3-3 8 0,-7 6 0 0,3-4 0 0,-3 4 0 15,0 0-8-15,0 0 8 0,4-6-8 0,-4 6 8 16,0 0 0-16,0 0 0 0,0 0 0 0,0 0 0 16,0 0-8-16,0 0 0 0,7 0 0 0,-7 0 0 15,10 6 0-15,-10-6 0 0,0 0 0 0,0 0 0 16,7 4 0-16,-7-4 0 0,0 0 0 0,0 0 0 0,4 9 0 15,-4-9 0-15,0 0 0 0,3 9 0 0,1-5 28 0,-1 5 3 16,1 0 1-16,-4-9 0 0,3 4-32 0,1 5 0 16,-4-9 0-16,4 9 0 0,-1 1 0 0,1-7-16 15,-1 6 1-15,1-2 1 0,-1-4 14 16,4 6 0-16,-3-6 0 0,-1 7 0 0,4-4 12 0,0-3 0 16,-7-3-1-16,7 9 0 0,1-5-1 0,-5 5 0 15,-3-9 0-15,7 9 0 0,-3-5-10 0,3 5 12 16,-4 0-12-16,1 1 12 0,-1-1-12 0,4 1 0 15,-3-1 0-15,3-3 0 0,-4 4 0 0,4-1 0 16,-3 4 0-16,3-4 0 0,-3-3 0 0,3 1 0 16,-4 2 0-16,4 0 0 0,0 4 0 0,0-7 0 15,-3-3 0-15,3 7 0 0,-4-1 8 0,1-6-8 0,-4 7 0 0,0-10 8 16,4 9-8-16,-1 1 0 0,1-1 0 0,-1 0 0 16,1-2 0-16,-4 2 0 0,0-9 0 0,3 9 0 15,1 1 0-15,-4-7 0 0,3 6 0 0,1 1 0 16,-1 2 0-16,-3-12 0 0,0 0 0 0,0 10 0 15,4-4 0-15,-4-6 0 0,3 3 0 0,-3-3 0 16,0 0 0-16,0 0 0 0,4 10 0 0,-4-10 0 16,0 0 0-16,0 0 0 0,0 0 0 0,0 0 0 15,0 0 0-15,0 0-14 0,0 0 2 0,0 0 0 16,0 0-112 0,0 0-21-16,0 0-5 0,0 0-642 0,0 0-128 0</inkml:trace>
  <inkml:trace contextRef="#ctx0" brushRef="#br0" timeOffset="-145070.933">30180 15574 57 0,'0'0'0'16,"0"0"0"-16,0 0 0 0,0 0 0 15,-7-6 53-15,0 3 6 0,7 3 1 0,-3-7 0 16,-5 7-10-16,8 0-2 0,-7-3 0 0,7 3 0 0,0 0 83 16,-3-9 16-16,-1 9 3 0,4 0 1 0,-7-3-28 15,7 3-6-15,0 0-1 0,0 0 0 0,0 0-44 0,0 0-10 16,0 0-2-16,-3 0 0 0,3 0-16 0,0 0-4 16,0 0-1-16,0 0 0 0,0 0 10 15,0 0 3-15,0 0 0 0,0 0 0 0,0 0 0 0,0 0 1 16,0 0 0-16,0 0 0 0,0 0-16 0,0 0-3 15,0 0-1-15,7 3 0 0,3-3-14 0,-3 0-3 16,-7 0-1-16,0 0 0 0,8 0-15 0,2 0 8 16,-3 6-8-16,4-6 0 0,-11 0 11 0,7 0-11 15,3 0 12-15,-3 0-12 0,0 0 18 0,4-6-3 16,0 6-1-16,-1 0 0 0,4 0 6 0,-3 0 2 16,3-3 0-16,-3 3 0 0,3 0-14 0,0 0-8 0,-4 0 10 0,8 0-10 15,0 0 11-15,-4 0-11 0,0 0 12 0,0 0-12 16,-3 0 0-16,3 0 0 0,0 0 0 0,0 0 0 15,-3 0 0 1,3 0 0-16,-4 0 0 0,4 0 0 16,-3 0 0-16,3-7 0 0,-3 7-10 0,3 0 10 0,-4 0 0 0,1 0 0 0,-4 0 9 0,4-3-1 15,-1 3-8-15,1-6-8 16,-4 6 8-16,-7 0-12 0,7 0 12 0,3 0 0 0,-3 0 0 0,-7 0 0 16,0 0 10-16,8 0-2 0,-8 0-8 0,0 0 12 15,0 0 0-15,7 0-1 0,-7 0 0 0,0 0 0 16,0 0 2-16,0 0 1 0,0 0 0 0,7 0 0 15,-7 0 11-15,0 0 3 0,0 0 0 0,0 0 0 16,0 0-13-16,0 0-3 0,0 0 0 0,0 0 0 16,0 0-12-16,0 0 11 0,0 0-11 0,0 0 10 0,0 0-10 15,0 0 0-15,7 0 9 0,-7 0-9 0,0 0 8 0,0 0-8 16,0 0 8-16,0 0-8 0,0 0 11 0,0 0-3 16,0 0 0-16,0 0 0 0,7-3-8 0,-7 3 0 15,0 0 0-15,0 0 0 0,0 0 18 0,0 0 2 16,0 0 0-16,0 0 0 0,0 0-7 0,0 0-1 15,0 0 0-15,0 0 0 0,0 0-3 0,0 0-1 16,0 0 0-16,0 0 0 0,0 0-8 0,0 0 0 16,0 0 0-16,7 3 0 0,-7-3 0 0,0 0 0 15,0 0 0-15,0 0 0 0,0 0 13 0,0 0-2 16,0 0-1-16,3 6 0 0,-3-6-2 0,4 3-8 16,-1 7 12-16,1-1-4 0,-1-6-8 0,1 7 10 15,-4-1-10-15,0 0 10 0,3-5-10 0,-3 5 0 16,0 4 0-16,4-4 0 0,-4 0 0 0,0 1 0 0,4-1 0 0,-4 1 0 15,0-1 0-15,0-3 0 0,0 1 0 0,3 2 0 16,-3-6 0-16,0 10 0 0,0-7 0 0,0 3 0 16,0-9 0-16,0 7 0 0,0-7 0 0,-3 9 0 15,3-3 0-15,0-3 0 0,0-3 0 0,-4 13 0 16,4-7-9-16,0-6-1 0,0 0 0 0,0 0 0 16,0 0-93-1,0 0-18-15,0 0-4 0,0 0-695 0,0 0-138 0</inkml:trace>
  <inkml:trace contextRef="#ctx0" brushRef="#br0" timeOffset="-141115.069">31542 15599 1054 0,'0'0'47'0,"0"0"9"0,0 0-44 0,0 0-12 0,0 0 0 0,0 0 0 16,0 0-12-16,0 0-5 0,0-9-1 0,0 9 0 16,3-4 8-16,-3 4 2 0,0 0 0 0,0 0 0 15,0 0 34-15,0 0 7 0,0-9 2 0,0 9 0 16,0 0 46-16,4-3 10 0,-4 3 1 0,0 0 1 0,0-6-2 0,0 6-1 15,0 0 0-15,0 0 0 0,-4-10-37 0,4 10-7 16,0-3-2-16,0 3 0 0,0 0-8 0,-7-9-3 16,4 9 0-16,3 0 0 0,0 0-33 0,-7-10 0 15,0 10 0-15,0-3 0 0,3-3 21 0,-3 6 1 16,0-3 0-16,-4 3 0 0,4-3 2 0,0-4 0 16,-3 7 0-16,-1-3 0 0,4-3 1 0,-3 6 1 15,-1-3 0-15,4-3 0 0,-4 6-11 0,8 0-3 16,-8 0 0-16,4-4 0 0,-3 4-1 0,2 0-1 15,1 4 0-15,0-4 0 0,-3 6-10 0,3-3 10 16,-4 3-10-16,4-3 10 0,0 7-10 0,0-1 0 16,-4 1 0-16,1-1 0 0,-1 4 0 0,1-1 0 0,3-3 0 15,0 4 0-15,-4 0 8 0,4-4-8 16,3 7 0-16,-3-4 8 0,0-2-8 0,4 2 12 0,3-2-12 0,0 2 12 16,-4-3-12-16,4-5 12 0,0 5-12 0,4 4 12 15,-1-7-12-15,-3-3 0 0,4 6 9 0,-1 1-9 16,4-7 14-16,-3 6-2 0,-1-2 0 0,-3-7 0 15,11 3-2-15,-4-3-1 0,0 0 0 0,4 6 0 16,-4-3 3-16,3-3 0 0,1-3 0 0,0 3 0 16,3-6-1-16,0 6 0 0,0-10 0 0,3 7 0 15,1-3 4-15,-4 0 1 0,0-1 0 0,0-2 0 16,4 6 0-16,-4-7 0 0,0 1 0 0,0 0 0 16,1-1-16-16,-1 7 0 0,-4-6 0 0,4-1 0 15,-3 4 0-15,0 0 0 0,-1-4 0 0,-3 1 0 16,4-4 0-16,-4 10-8 0,0-3 8 0,0-3-13 15,0 5 13-15,0-5 0 0,-3 6 0 0,-4 3 0 0,3-6 0 16,-3 6 0-16,0 0 8 0,0 0-8 0,0 0 0 16,0 0 10-16,0 0-10 0,0 0 8 0,0 0-8 0,0 0 8 15,0 0-8-15,0 0 8 0,0 0-8 0,0 0 10 16,0 0-10-16,0 0 10 0,0 0-10 0,0 0 0 16,0 0 0-16,-3 9 0 0,-5-3 8 0,5 1-8 15,-4-1 0-15,0-3 8 0,3 6 2 0,-3-2 0 16,0-1 0-16,0 3 0 0,0 1-10 0,0-1 0 15,0 1 0-15,-7 2 0 0,7-3 8 0,-7 4 0 16,3 0 0-16,-3 2 0 0,3 1-8 0,1 0 0 16,-1-1 0-16,4 1 0 0,0 0 0 0,-3-1 0 15,-1 1 0-15,0 0 0 0,4-1 0 0,0 4 0 0,0 0 0 0,-3-3 8 16,3 2-8-16,-4 1 0 0,4-3 0 16,0 3 0-16,-4 3 0 0,4-3 0 0,0-1 0 0,0-2 8 15,0 6-8-15,4-3 0 0,-4 0 0 0,3-4-11 16,-3 4 11-16,3 0 0 0,4-7 0 0,-3 1 8 15,-1 6-8-15,4-7 0 0,0 7 0 0,4-9 0 16,-1 2 8-16,1 1 1 0,-4-4 0 0,3 1 0 16,5 2 8-16,-5-3 2 0,1 1 0 0,-1-1 0 15,4-6-19-15,-3 7 0 0,3-1 0 0,0-6 0 16,0 4 0-16,0-4 10 0,0-3 0 0,4 6 0 16,-1-3-2-16,4-3-8 0,-3 6 12 0,3-6-4 15,0 0 0-15,0 0 0 0,0 0 0 0,0 0 0 16,4-6-8-16,-4 6 0 0,4-3 9 0,-1-3-9 15,1 3 0-15,0-4 0 0,3 4 0 0,-7-6 0 0,4-1 0 0,-4 1 0 16,3 6-12-16,-3-7 4 0,1 7-8 0,-5-3 0 16,1 0-1-16,-1 0 0 15,-6-4-223-15,-1 1-45 0</inkml:trace>
  <inkml:trace contextRef="#ctx0" brushRef="#br0" timeOffset="-137214.613">25157 15188 1695 0,'0'0'37'0,"0"0"8"0,0 0 2 0,0 0 1 0,0 0-39 0,0 0-9 0,0 0 0 0,0 0 0 15,0 0-17-15,0 0-6 0,0 0-1 0,-7 0 0 16,7 0 10-16,-8-3 2 0,1-3 0 0,0 6 0 16,0-3 12-16,0 3 16 0,0-3-3 0,-3-4-1 15,10 7 36-15,-7 0 8 0,-4 0 0 0,0 7 1 16,4-7 2-16,-3 3 0 0,-4-3 0 0,3 3 0 16,0-3-46-16,1 6-13 0,-4-3 0 0,0-3 8 0,3 10 0 0,-3-4 1 15,0 0 0-15,-4 0 0 0,1-2-9 16,2 5 0-16,-2 0 0 0,3-5 0 0,-4 5 12 15,4 0 1-15,0-6 0 0,0 7 0 0,0-1 7 0,0 4 0 16,3-4 1-16,0 1 0 0,-3-1-9 0,4-6-3 16,3 7 0-16,0-4 0 0,0-3-9 0,-1 6 0 15,1-5 9-15,0 5-9 0,4-9 0 0,3 0 9 16,-4 9-9-16,4-6 0 0,0-3 8 0,0 10-8 16,0-10 0-16,0 9 0 0,0-9 9 0,7 10-9 15,0-7 0-15,0 6 9 0,-7-9-9 0,11 7 0 16,-4-4 0-16,4 6 0 0,-1-6 0 0,4 3 0 15,-3-2 0-15,3 2 0 0,0-3 0 0,0 0 0 0,0 3 0 16,1-2 0-16,2 5 0 0,-3-9-9 0,4 9 9 0,-4-5 0 16,0 5 0-16,-3-3 0 0,3-3 0 0,-4 7 0 15,1-7 0-15,0 6 0 0,3-2 0 0,0-4 0 16,-4 6 0-16,4 1 0 0,-3-7 0 0,0 6 0 16,-1 0 0-16,1-5 0 0,-1 5 9 0,-3 4-9 15,4-4 0-15,0 0 0 0,-8 4 0 0,4-4 0 16,0 1 0-16,-3 2 0 0,3-2-11 0,-4 2 11 15,1 4 0-15,-1-4 0 0,4 1 0 0,-3-4 8 16,0 4-8-16,-1 3-10 0,1-4 10 0,-1 1-13 16,-3-4 13-16,4 4 8 0,-4-4 0 0,0 4-8 15,0-4 0-15,0 0 0 0,-4 1-10 0,1-1 10 16,3 1 0-16,-7-7 0 0,-1 6 14 0,1 1-4 16,0-7-10-16,-3 6 10 0,-1 1-10 0,-3-1 10 0,0 0-10 15,0-2 0-15,-4 2 9 0,-3 0-9 0,-4 1 0 16,1-7 8-16,-1 6-8 0,4 1 0 0,-4-1 12 0,4-6-1 15,0 7-1-15,3-4 0 0,1-3 2 0,-1 0 0 16,4 4 0-16,0-4 0 0,0-3-12 16,3 6 0-16,0-6 0 0,1 0 0 15,-1 3-26-15,4-3-7 0,0-3-2 0,7 3 0 16,-7-6-109-16,0 6-23 0,0-3-4 0,7 3-393 16,0 0-80-16</inkml:trace>
  <inkml:trace contextRef="#ctx0" brushRef="#br0" timeOffset="-136680.365">25407 15257 460 0,'0'0'41'0,"0"0"-33"0,0-6-8 0,0-3 0 16,0 5 248-16,0-5 47 0,0 9 9 0,0-9 3 16,0-1-236-16,4 7-47 0,-1-6-10 0,1 5-2 15,-8-2 32-15,4 6 7 0,4-9 1 0,-4 6 0 0,0-7 8 0,0 10 1 16,0 0 1-16,0 0 0 0,0 0-9 0,0 0-1 15,0 0-1-15,0 0 0 0,0 0-12 0,0 0-3 16,0 0 0-16,0 0 0 0,0 0-16 0,0 0-3 16,0 0-1-16,0 0 0 0,0 0-16 0,0 10 0 15,-7-1 0-15,3-6 0 0,1 7 0 0,-1 2 0 16,0-2 0-16,1 2 0 0,-1 4 0 0,4-1 0 16,-7 4 0-16,4 3 0 0,-1 0 0 0,1-3 0 15,-4 9 0-15,0-3 0 0,0-3 0 0,3 0 0 16,-3 6-9-16,0-2 9 0,0-1 0 0,3 0 0 15,-3-3 0-15,4 0 8 0,-1 0-8 0,1 3 0 16,-1-3-8-16,1 0 8 0,-1-1 0 0,1 1 0 16,-1 0 0-16,4 0 0 0,-3 0 0 0,-1 0 14 0,1 6-2 15,-1-9 0-15,4-3-12 0,-7 9-16 0,3-9 3 0,1 3 1 16,-1-7 12-16,4 7 0 0,-3-7 9 0,-1-2-9 16,1 2-9-16,3-5-8 0,0-7-2 0,-4 9 0 31,4-9-41-31,0 0-9 0,0 0-2 0,0 0 0 15,0 0-150-15,7-6-31 0,7-13-5 0,-3 6-2 0</inkml:trace>
  <inkml:trace contextRef="#ctx0" brushRef="#br0" timeOffset="-136214.31">25407 15358 57 0,'0'0'0'0,"0"0"0"0,0 0 0 0,0 0 0 0,0 0 391 0,0-10 73 16,-3 4 14-16,3-4 3 0,0 1-377 16,0 0-76-16,3-1-16 0,1 1-2 0,-4-4-10 0,3 10 0 15,1-3 0-15,-4-4 0 0,3 7 24 0,1-6 5 16,-4 6 2-16,0 3 0 0,0 0 30 0,3-6 7 16,-3 6 0-16,4-4 1 0,-4 4-23 0,0 0-5 15,10-9-1-15,-10 9 0 0,0 0-12 0,0 0-4 16,7 0 0-16,-7 0 0 0,0 0 4 0,0 0 1 15,0 0 0-15,7 9 0 0,4 1-5 0,-7-7-2 16,-1 9 0-16,1-2 0 0,-1-1 10 0,1 4 1 16,-1-4 1-16,1 10 0 0,-1-6-34 0,-3 5 0 0,7-5 0 15,-7 9 0-15,0-3 8 0,4-7 0 0,6 10 1 0,-3-3 0 16,1 0-9-16,-1-3 8 0,0 2-8 0,-4 4 8 16,1-3-8-16,3-6 0 0,-4 9-10 0,4-4 10 15,-3-5 0-15,3 9 0 0,0-3 8 0,-3-7-8 16,3 7 0-16,-4-6 0 0,4 2 0 0,0-2 0 15,0-1 0-15,-3 1 0 0,3-4 0 0,0 1 0 16,0 2-15-16,-4-2 3 0,-3-1 1 0,8 1 0 31,-5-1-40-31,-3 0-8 0,4-2-1 0,-4-1-1 16,3-3-39-16,-3 6-7 0,0-9-1 0,-3 10-1 0,3-10-11 0,0 3-1 0,0-3-1 0,-4 9 0 16,4-9-90-16,-7 0-19 0</inkml:trace>
  <inkml:trace contextRef="#ctx0" brushRef="#br0" timeOffset="-135915.129">25266 15756 230 0,'0'0'20'0,"0"0"-20"15,0 0 0-15,0 0 0 0,0 0 412 0,0 0 79 16,0 0 15-16,0 0 3 0,0 0-349 0,0 0-71 15,0 0-13-15,0 0-4 0,7-10-60 0,0 10-12 16,7-9 0-16,-3 6 0 0,-1-3 0 0,4 2-11 16,1-5 11-16,2 9-8 0,-3-9 16 0,4 9 4 15,-4-4 1-15,4 4 0 0,-1-6-4 0,-3 3-1 0,4 3 0 16,-4 0 0-16,0 0-8 0,0 0 0 0,1 0 0 0,-1 3 0 16,-4 3 0-16,1-6 0 0,-4 0 0 0,0 0 0 15,4 4-14-15,-11-4-8 0,7 0-2 0,0 0 0 31,0 0-109-31,3 0-23 0,1 0-4 0,-4 0 0 16,3-10-40-16,1 7-7 0,10-16-1 0,-3 7-1 0</inkml:trace>
  <inkml:trace contextRef="#ctx0" brushRef="#br0" timeOffset="-135516.176">26031 15207 864 0,'0'0'76'0,"0"0"-60"16,0 0-16-16,0 0 0 0,0 0 373 0,0 0 72 16,0 0 15-16,0 0 2 0,0 0-367 0,0 0-74 15,0 0-21-15,0 0 9 16,0 0-43-16,0 0-9 0,8 3-1 0,-1 3-1 0,-7-6 29 0,3 4 5 15,4 5 2-15,-3 4 0 0,-4-4 22 0,3 3 5 16,1 7 1-16,-1-6 0 0,-3 6 7 0,0 3 2 16,0-4 0-16,0 1 0 0,0 3-10 0,0 0-2 15,-3 3 0-15,-1-3 0 0,8 3 4 0,-4 0 0 0,0-3 0 16,0 0 0-16,-4-3-20 0,8 9 0 16,-1-6 0-16,4 3-9 0,-3-3 1 0,-1-3 0 0,4 3 0 0,-3 0 0 15,0-3 8-15,-1-7 0 0,1 7-9 16,-1-6 9-16,1-1-15 0,-1-2 2 0,-3-1 0 0,4 4 0 15,-4-13-3-15,0 0 0 0,0 0 0 0,0 0 0 32,0 0-50-32,0 0-10 0,0 0-3 0,0 0 0 15,0-13-123-15,0 4-25 0,-4-23-5 0,1 1 0 0</inkml:trace>
  <inkml:trace contextRef="#ctx0" brushRef="#br0" timeOffset="-135159.351">25820 15282 230 0,'0'0'20'0,"0"0"-20"16,0 0 0-16,0 0 0 0,0 0 404 0,0 0 76 16,0 0 15-16,0 0 3 0,0 0-387 0,7-9-78 15,3 9-15-15,-2-3-3 0,-8 3-6 0,7-7-1 16,3 4 0-16,1 3 0 0,-11 0 56 0,7-3 12 15,0-3 1-15,3 6 1 0,-3-3 11 0,4 3 3 16,0 0 0-16,-1 0 0 0,1 0-59 0,3 0-11 16,0 0-2-16,-3 0-1 0,3-6-19 0,3 6 0 15,1 0 0-15,3 0 0 0,0-4 0 0,1 4 0 0,-5 0 0 16,4-6 0 0,-3 3-24-16,3 3-4 0,0-3-2 0,-3-3 0 15,0 2-18-15,-1-2-3 0,1 3-1 0,-1 0 0 16,-2-3-41-16,2 6-9 0,-3-10-2 0,0 7 0 15,1-3-89-15,-1 3-19 0,10-16-3 0,-6 3-1 0</inkml:trace>
  <inkml:trace contextRef="#ctx0" brushRef="#br0" timeOffset="-134564.473">27139 14680 1753 0,'-7'0'77'0,"7"0"17"0,0 0-75 0,0 0-19 15,0 0 0-15,0 0 0 0,-7-3 49 0,4 3 7 16,3 0 0-16,0 0 1 0,-7 0-32 0,7 0-6 16,0 0-2-16,0 0 0 0,0 0-17 0,-4 3 0 15,4-3 0-15,-4 3 0 0,-3 4 52 0,4-4 11 16,-4 3 1-16,0-3 1 0,3 7-28 0,1-7-5 0,-8 3-2 16,4-3 0-16,0 7 2 0,0-1 1 15,-4 3 0-15,1-2 0 0,-1 2-25 0,4-2-8 0,-3 2 0 0,-1 4 0 16,0 0 0-16,4 3 0 15,-3-1-10-15,3 4 10 0,-4-3 0 0,4 3 0 0,-4-6 0 0,4 9 0 16,0-3 0-16,-3 3 0 0,3-3 12 0,0 0-4 16,0 6 0-16,0-6 0 0,0 9 0 0,-1-2 0 15,1 2-8-15,0-3 8 0,4 10-8 0,-4-7 8 16,0 0 4-16,0 1 0 0,0-1 0 0,3 1 0 16,1-7-4-16,-5 6 0 0,8-3 0 0,-3-3 0 15,3 4 13-15,3-4 3 0,-3 3 0 0,8-3 0 16,-5 3-8-16,4-3-2 0,-3 3 0 0,3 4 0 15,0-1-6-15,3 4-8 0,-3-4 11 0,4 0-11 16,-4 1 0-16,4-10 0 0,-1 9 0 0,1-9 0 0,-1 9 0 0,4-9 0 16,1 7 0-16,-1-8 0 0,3 1 0 0,1 0 0 15,3-3 0-15,0 3 0 0,-3-3 0 0,3 3 0 16,4-3-10-16,-4-4 10 0,0 7-12 0,0-6 12 16,0 0-10-16,4-7 10 15,-4 10-53-15,4-10-5 0,-4 1-1 0,0-4 0 16,1 3-110-16,2-9-23 0,1 0-4 0,3-9-720 15</inkml:trace>
  <inkml:trace contextRef="#ctx0" brushRef="#br0" timeOffset="-133528.109">31958 14887 403 0,'0'0'36'0,"0"0"-36"15,0 0 0-15,0 0 0 0,0 0 356 0,0 0 65 16,0 0 13-16,0 0 2 0,0 0-366 0,0 0-70 16,0 0-21-16,7 6-1 0,4 4 8 0,-1-1 2 15,1-6 0-15,3 7 0 0,0-1 54 0,0 1 11 16,-3-1 3-16,3 4 0 0,4-4 12 0,-4 0 2 16,0 4 1-16,3-4 0 0,1 4-11 0,-4-4-3 15,0 4 0-15,4 6 0 0,-4-7-33 0,0 10-6 0,4-3-2 0,-1 3 0 16,1 0-6-16,0 6-2 0,-4-3 0 0,4 7 0 15,-1-1-8-15,4 7 0 0,-3-4 0 0,3 7 0 16,-3-7 0-16,-1 4 0 0,5 0 0 0,-5-1 0 16,-3-2 0-16,-3 2 13 0,7-2-1 0,-8-1-1 15,-3 7-11-15,0-10 0 0,0 1 9 0,-3-1-9 16,-1 4 20-16,-3-7 0 0,0 0 0 0,0-3 0 16,-3 3-2-16,-1-3-1 0,1-3 0 0,-4-3 0 15,0 0 0-15,3-3 0 0,-6 6 0 0,2-7 0 16,-2 1-17-16,3 0 0 0,-7-1 0 0,3 1 0 15,-3 0-9-15,3-7 1 0,1 4 0 0,3 2 0 16,-4-2-24-16,4-10-4 16,0 6 0-16,4-2-1 0,3-7-185 0,0 0-37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0T21:06:03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10664 12783 1717 0,'0'0'76'0,"0"0"16"0,0 0-74 0,0 0-18 0,11 0 0 0,-11 0 0 15,0 0 31-15,11 0 2 0,-1 0 1 0,4 0 0 16,0 0-34-16,4 0 0 0,-7 0 0 0,6 0 0 16,1 0-13-16,-4-3 3 0,-14 3 1 0,11 0 0 15,3 0 9-15,-7 0 0 0,-7 0 0 0,0 0 0 16,0 0 16-16,0 0 3 0,0 0 0 0,0 0 0 15,-7 0 41-15,7 0 9 0,0 0 2 0,0 0 0 16,0 0-5-16,0 0-1 0,0 0 0 0,0 0 0 16,0 0-9-16,0 0-3 0,0 0 0 0,0 0 0 0,0 0-13 0,0 0-4 15,0 0 0-15,0 0 0 16,0 0-16-16,-7 0-3 0,0 0-1 0,-7 0 0 16,-11 0-1-16,4 0-1 0,0 0 0 0,-11 0 0 0,-11-6-2 0,1 3 0 15,3 3 0-15,0-10 0 0,-13 10 17 0,2 0 3 16,1-3 1-16,3-3 0 0,-3 3 3 0,3-1 1 15,3-2 0-15,-3 3 0 0,1-3-2 0,2-4-1 16,1 7 0-16,3-6 0 0,4 9-34 0,0 0 0 16,-1-3 0-16,8-4 0 0,0 7 0 0,3 0 8 15,4 0-8-15,3 0 0 16,1 0-27-16,-1 0-12 0,4 0-2 0,0 0-1 16,3 0-42-16,1 0-8 0,-1 0-1 0,8 0-1 15,-4 10-154-15,3-4-30 0</inkml:trace>
  <inkml:trace contextRef="#ctx0" brushRef="#br0" timeOffset="931.494">23237 12802 979 0,'0'0'87'0,"0"0"-70"0,0 0-17 0,0-10 0 16,-3 1 258-16,3 6 48 0,-7-6 10 0,3 5 1 15,-3-2-259-15,0-3-58 0,-3 6 0 0,-4-7 0 16,-4 7 0-16,4-3-10 0,-4-4 10 0,-10 7 0 16,-4-6 28-16,-3-1 12 0,0 7 2 0,-8-6 1 15,-3-1 37-15,-6 1 8 0,2 6 2 0,1-7 0 16,-4 7-13-16,-4-3-2 0,-3-3-1 0,4 9 0 16,-4-3-16-16,0-1-3 0,-11-2-1 0,8 6 0 15,3 0-27-15,4 0-6 0,-1 0-1 0,1 0 0 16,-1 10-20-16,4-7 8 0,7 3-8 0,1-3 0 15,-5 6-14-15,11-5-7 0,8 5-2 0,2 0-884 16,5 4-177-16</inkml:trace>
  <inkml:trace contextRef="#ctx0" brushRef="#br0" timeOffset="34648.456">17494 16126 288 0,'0'0'12'0,"0"0"4"0,0 0-16 0,7-10 0 0,0 7 0 0,4-3 0 16,0 0 439-16,-1-1 85 0,4-2 16 0,0 6 4 15,0-3-436-15,4 3-88 0,-4 3-20 0,4-4 0 16,-1-2-13-16,1 6-3 0,0 0-1 0,-4 0 0 15,0 0 17-15,-3 0-12 0,-1 0 12 0,1 0-10 16,-11 0 21-16,3 6 4 0,-3-6 1 0,0 0 0 16,0 0 32-16,0 0 8 0,7 7 0 0,-7-7 1 15,7 6-9-15,0-3-1 0,-7-3-1 0,7 0 0 16,1 9-18-16,2-9-3 0,4 0-1 0,0 0 0 16,4 0-13-16,-4 7-3 0,4-4-8 0,-1 0 12 0,-3-3-12 0,1 6 0 15,-1-3 0-15,-4 4 0 0,1-4 0 0,-4-3-8 16,-7 0 8-16,0 0 0 0,0 0-10 0,0 0 2 15,-11 12 0-15,1-5 0 0,-1-4 18 0,-6 6 4 16,-5-9 1-16,1 3 0 0,-3 4 21 16,-5-7 4-16,5 0 0 0,-5 3 1 0,5-3-1 0,-1 0 0 15,0 0 0-15,8-3 0 0,-5 3-6 0,5 0-2 16,6 0 0-16,1 0 0 0,-1 0-11 0,1 0-2 16,6 0-1-16,4 0 0 0,0 0-18 15,-7 0 0-15,7 0 0 0,0 0 0 0,0 0 0 0,0 0 0 0,0 0-15 16,0 0 5-16,0 0 0 0,0 0 0 0,0 0 0 0,0 0 0 15,0 0 10-15,14 0 0 0,4 3 0 0,-1-3-8 16,1 9 8-16,7-9 0 0,-1 6 0 16,5-2 0-16,2-1 0 0,5 3 0 0,-1-3 0 0,4 3 8 15,-1-3-8-15,1 7 0 0,4-7 0 0,-5 6 0 16,-2 1 8-16,-1-7 6 0,0 6 2 0,-7-2 0 16,4-4-16-16,-7 6 0 0,0-6 0 0,-8 4 0 15,1-4 0-15,-4-3 0 0,-3 6 0 0,-4-6 0 16,-7 0 0-16,0 0-16 0,0 0 3 0,0 0 1 15,-7 3 12-15,-4-3 15 0,-3 0-3 0,-4 0-1 16,-3 0-11-16,-7 0 0 0,0-3 0 0,-8-3 0 16,1 6 0-16,-4-3 0 0,0-4 0 0,1 4 0 15,-5-6 8-15,5 6-8 0,-1-4 0 0,0 4 8 16,0-3-8-16,7 3 10 0,1 3-10 0,-1-3 10 0,4-4-10 16,3 7 8-16,7-3-8 0,1-3 8 0,6 6-8 0,1-3 8 15,-1 0-8-15,7 3 8 16,4 0-8-16,0 0 0 0,0 0 0 0,11-7 0 0,3 7 0 0,7 0 0 15,0-3 0-15,8 3 0 16,-1 0-12-16,4 3 12 0,3-3-10 0,0 0 10 0,0 7 0 0,-3-4-9 16,3 0 9-16,1-3 0 0,-8 9 0 0,0-9 0 15,0 7 0-15,-3-4 0 0,-4-6 0 0,-7 3 0 16,1 0 0-16,-1 0 0 0,-4 0 8 0,-10 0 1 16,0 0 0-16,0 0 0 0,0 0 15 0,0 0 2 15,0 0 1-15,-7 0 0 0,-3 0-7 0,-5-7-2 16,-2 7 0-16,3 0 0 0,-7-3-4 0,3 3-1 0,-7-6 0 0,4 6 0 15,-4 0-3-15,1-3-1 0,-1 3 0 16,4-3 0-16,-4-4-1 0,0 7-8 0,1 0 12 0,-1 0-4 16,4 0 1-16,0 0 0 0,0 0 0 0,-1 0 0 15,5 0-9-15,3 0 0 0,3-3 0 0,0 3 0 32,4 0-56-32,0-6-16 0,7 6-3 0,4-3-1421 0</inkml:trace>
  <inkml:trace contextRef="#ctx0" brushRef="#br0" timeOffset="35799.607">6227 16138 2253 0,'0'0'100'0,"-4"-3"20"0,-7 0-96 0,1-3-24 15,6 3 0-15,-10-4 0 0,11-2 58 0,-1 6 6 16,1 0 2-16,-4-4 0 0,7 7-66 0,-4-3-11 16,4 3-3-16,0 0-1 0,0-6 15 0,0 6 0 0,0-9 0 15,0 6 0-15,0 3 23 0,4-10-3 0,3 1 0 0,-4 9 0 16,8-10 28-16,3 7 4 0,7-6 2 0,0 6 0 16,0-4-16-16,8 4-3 0,6-6-1 0,0-1 0 15,4 7-2-15,0-6-1 0,7-1 0 0,3 1 0 16,7 6-31-16,-6-3 0 0,10 2 0 0,-11-5 0 31,8 6-45-31,-1-3-15 0,1 3-4 0,-1-4-1182 0</inkml:trace>
  <inkml:trace contextRef="#ctx0" brushRef="#br0" timeOffset="36431.54">11176 16094 633 0,'0'0'28'0,"0"0"6"0,0 0-34 0,0 0 0 16,4-9 0-16,-1 0 0 0,-3 6 412 0,0-7 76 16,0 1 16-16,4-1 2 0,6 7-408 0,-3-6-82 15,-7 6-16-15,4-4 0 0,6 1 0 0,-3 0-11 16,-3-4 11-16,3 10-10 0,-3-9 10 0,3 9 0 16,3 0 10-16,1 0-10 0,-1 0 24 0,8 0 0 15,10 0-1-15,4 9 0 0,-4-9 25 0,14 10 4 16,11-1 2-16,11-6 0 0,-1 7-18 0,4-1-4 15,0 1-1-15,11-7 0 16,0 3-116-16,6-3-23 0</inkml:trace>
  <inkml:trace contextRef="#ctx0" brushRef="#br0" timeOffset="37272.202">22701 16085 172 0,'21'6'8'0,"-21"-6"1"0,0 0-9 0,0 0 0 16,0 0 0-16,0 0 0 0,0 0 593 0,0 0 117 16,0 0 23-16,0 0 5 0,0 0-598 0,0 0-119 0,0 0-21 0,11 0-10 15,7 0 10-15,-1 0-8 16,8 3 8-16,0-3-8 0,6 0 8 0,5 0 0 0,10 7 0 0,3-4 0 16,0-3 0-16,11 3 8 0,0-3-8 0,11 0 8 15,6 9-8-15,1-9 0 0,-4 7 0 0,0-4 0 31,0 6-130-31,7-6-30 0,-3 4-7 0</inkml:trace>
  <inkml:trace contextRef="#ctx0" brushRef="#br0" timeOffset="37947.855">29284 16254 1036 0,'0'0'46'0,"0"0"10"16,0 0-45-16,0 0-11 0,0 0 0 0,0 0 0 0,0 0 451 0,0 0 88 16,0 0 17-16,7 0 4 0,4 0-439 0,3-3-88 15,0 3-17-15,7-6-4 0,4 6-12 0,7-3-14 16,6 3 3-16,12 0 1 0,3 3 1 0,21 3 0 15,10-3 0-15,19 7 0 16,10 2-167-16,14 7-32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0T21:09:13.8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3221 3890 1706 0,'-14'0'76'0,"14"0"15"0,-7 0-73 0,3 0-18 0,-3 0 0 0,4-6 0 16,-8 6 29-16,7 0 3 0,-3 0 0 0,4 0 0 15,-8-7-8-15,1 7 0 0,6 0-1 0,-6 0 0 16,-4 0-10-16,-4 0-1 0,0 0-1 0,1 0 0 15,-1 0-2-15,-7 0 0 0,1 0 0 0,-8 7 0 16,7-1 5-16,-3-6 1 0,-14 0 0 0,6 0 0 16,-3 6 15-16,1-3 3 0,-5-3 1 0,5 0 0 15,-8 7 9-15,7-7 1 0,-7 0 1 0,0 0 0 16,4 0-5-16,-4-7 0 0,7 7-1 0,-3 0 0 16,3 0-12-16,0 7-3 0,4-7 0 0,3 3 0 15,4-3-11-15,-4 6-2 0,4-3-1 0,3 0 0 16,4 4-10-16,-4-4 0 0,1 6 9 0,3-6-9 15,3 7 0-15,-3-1 0 0,7-3 0 0,-8 1-8 0,8-1 8 0,-3 3 0 16,10-6 8-16,-4 7-8 0,1-7 0 0,6 6 0 16,-3-2 0-16,3-4 0 0,4-3 0 0,0 12 0 15,-7-2 0-15,7-1 0 0,7 4 8 0,4-4-8 16,-7 10 10-16,6-7-10 0,-6 10 0 0,6-3 0 16,1 3 0-16,-8 0 0 0,8 6 0 0,-1-6 0 15,1 10 0-15,0-1 9 0,-4 0-9 16,3 4 0-16,1-1 0 0,-1 7 0 0,-6 0 0 0,3 9 0 15,4-6 0-15,-8 6 0 0,1-3 0 0,-4 6-11 16,0-6 11-16,0 1-8 0,7 2 8 0,-7-6 0 16,0 6 0-16,-7-3-8 0,3-10 8 0,4 4 0 15,-3-3 0-15,-4 3-8 0,3-10 8 0,4 0 11 0,-7 1-3 16,3-1 0-16,1 4-8 0,-4-10 10 0,7 0-10 0,-4 3 10 16,-3-3-2-16,4 3 0 0,-4-12 0 15,3 12 0-15,-6-6 7 0,6 0 1 0,-7 6 0 0,-3-3 0 31,4-3-4-31,-1 7-1 0,-3-4 0 0,4-7 0 0,6 4-11 16,-7 0 0 0,4-6 0-16,4-3 0 0,-8-4 0 0,8 0 8 0,6-2-8 0,-3-7 8 0,0 0 24 0,0 0 5 0,0 0 1 15,0 0 0-15,0 0-10 0,4 0-1 0,3 0-1 0,3 0 0 16,1 0-14-16,-4 0-4 0,4 0 0 0,-1 0 0 16,4 0-8-16,4 0 12 0,-4-7-12 0,0 7 12 15,7-6-12-15,4 6 0 0,0-3 0 0,3-3 8 16,4-4-8-16,3 7 0 0,11-6-12 0,-7-1 12 0,-4 7 0 15,14 0 0-15,-3-3 9 0,4-4-1 16,-1 10-8-16,0-9 0 0,-3 6 0 0,0-7 0 0,3 7 8 0,-10-3-8 16,7-3 8-16,-11 2-8 0,1 1 0 0,2-3 8 15,-2 6-8-15,-1-7 0 0,-7 7 0 0,4-3 8 16,3-4-8-16,-10 10 0 0,-7-3 0 0,-1 0-20 16,1 3 4-16,0-6 1 15,-4 6-192-15,-4 0-38 0</inkml:trace>
  <inkml:trace contextRef="#ctx0" brushRef="#br0" timeOffset="1132.723">3044 6389 2253 0,'0'0'100'0,"-3"0"20"0,-4-3-96 0,3-3-24 0,-6 6 0 0,6 0 0 15,4 0 16-15,0 0-3 0,-7-3 0 0,7 3 0 16,-3 0-13-16,-4 0 0 0,0-4 0 0,0 4 0 16,3 0 0-16,-7 0 0 0,-3 0-12 0,4 0 12 15,-4 0-13-15,-4 4 4 0,4-1 1 0,-7-3 0 16,-4 6 8-16,0-3 0 0,1 3 0 0,-5-2 0 16,-2 5 0-16,2-6 14 0,-2 3-3 0,2-2-1 15,-6 2 18-15,0-3 3 0,-11 0 1 0,11 3 0 16,-4-3 5-16,0 4 2 0,-3-4 0 0,3-3 0 15,-7 9-11-15,7-6-3 0,4-3 0 0,-4 7 0 0,-3-7-1 16,7 0 0-16,6 3 0 0,-6-3 0 0,0 0-24 16,7 0 0-16,-8 6 0 0,5-3 0 0,6-3 0 0,4 6-20 15,3-2 3-15,-3-1 1 0,10 3 25 0,-3-3 6 16,4 3 1-16,-1 4 0 0,8-4-16 0,-8 4 0 16,0-1 0-16,8 3 0 0,-4 7-18 0,3 0 0 15,4 3 0-15,0 3 0 0,0 3 3 0,0 7 1 16,4 2 0-16,3 1 0 0,-7 3 14 0,0 9 0 15,3-6 0-15,4 6 0 0,-7-6 0 0,4 6 0 16,-4-3 0-16,7 3 0 0,-3 1 0 0,-4-4 0 16,0 6 0-16,0 0 0 0,0-3 0 0,0 4 0 15,0-1 0-15,-4-3 0 0,-3 0 0 0,7-3 0 16,0 4 0-16,0-1 0 0,-4-3 0 0,4 3 0 16,-7-6 0-16,7 6 0 0,-3-3 8 0,-8 0 0 0,8-3 1 0,-4-3 0 15,3-4-9-15,4 4 0 0,-10-3 9 0,6-4-9 16,-3 1 21-16,3-4 0 0,-3-3 0 0,4-3 0 15,3 1-7-15,0-11-2 16,0 4 0-16,0-6 0 0,0 5 7 0,0-5 1 0,3-1 0 0,4-2 0 16,-7-1 8-16,4 1 3 0,-4-10 0 0,7 9 0 15,-3-6-23-15,6 4-8 0,1-4 0 0,3 0 0 16,0-3 16-16,7 0-2 0,-7 0-1 0,11-3 0 16,7 3 3-16,3 0 1 0,-3 0 0 0,10-10 0 15,-3 7-17-15,10-6 0 0,1-1 0 0,6-2 0 16,-7 2 12-16,11 1 4 0,0 0 2 0,7-1 0 15,-7-2-1-15,0 8 0 0,-7-5 0 0,7 0 0 16,0 6-17-16,0-4-12 0,-3-2 1 0,3 6 1 16,0-7 10-16,0 1 0 0,-8 6 8 0,5-7-8 0,-8 7 0 0,-3-3 8 15,4-3-8-15,-5 5 0 0,-2-2 0 16,-1 6 0-16,0-3 0 0,1 3 0 0,-8 0-14 16,0 0-7-16,-3 3-2 0,3 3 0 15,-3-2-174-15,-7 2-35 0,3 3-8 16</inkml:trace>
  <inkml:trace contextRef="#ctx0" brushRef="#br0" timeOffset="2300.765">3235 9418 2160 0,'-4'-12'96'0,"4"12"19"0,-7-10-92 0,7 1-23 0,-3 6 0 0,3-7 0 15,-7 1 34-15,3 6 2 0,4 3 1 0,0 0 0 16,-3-10-16-16,-4 7-3 0,3-3-1 0,-6 3 0 16,3-3-1-16,-1 3-1 0,-2-1 0 0,-4-2 0 15,-4 6 5-15,1 0 2 0,-5-3 0 0,-9-3 0 31,2 6-22-31,-2 0 0 0,2 0 0 0,-9 0 0 0,2-3 16 0,-6-4 6 0,0 7 1 0,-1 0 0 16,1-3 22-16,-11 3 5 16,11 0 1-16,-8 0 0 0,-6-3-22 0,10 6-4 0,-3-3-1 0,3 3 0 15,-4-3-5-15,12 7-2 0,-8-4 0 0,7 6 0 16,4 1-1-16,-1-7-1 0,1 12 0 0,0-2 0 0,7 6-15 0,-4-4 0 16,7 7 0-16,-3 3 0 0,-4 1-13 0,11-5-6 15,3 8-1-15,-3-4 0 0,7 3 8 0,-7 3 2 16,7-6 0-16,3 7 0 0,-3-1 10 0,4 1-8 15,-1-1 8-15,7 0-8 0,4 4 8 0,-7 5 0 16,4-2 0-16,3 0 8 0,0 3-8 0,0 9 0 16,3 0 0-16,-3-3 0 0,7 6 0 0,-3 1 0 15,3 5 0-15,-3 4 0 0,-1 0 0 0,4 2 0 16,-3 1 0-16,3 6 0 0,-4-3 0 0,-3 0 0 16,4-6 0-16,3 6-8 0,-7-3 8 0,0-3 8 0,0-1-8 15,3-5 11-15,-3 5-11 0,0-8 0 0,0-1 0 0,0-3 0 16,7 0 0-16,-3-3 0 0,-8-6 0 0,4 3 0 15,0-6 0-15,-7-4 12 0,14-2-2 0,-7 2 0 16,0-3 2-16,0-2 0 0,4-4 0 0,3 0 0 16,-3-3 0-16,6-7 0 0,-6 4 0 0,6 3 0 15,1-3 0-15,-1-6 1 0,1 5 0 0,-4-5 0 16,4 0-5-16,3 2 0 0,-7-9-8 0,7 4 12 16,-4 6-12-16,1-10 8 0,0 3-8 0,-4-2 0 15,10 2 10-15,-6-6-10 0,3 0 10 0,0 3-10 16,0-6 16-16,7 0-4 0,1-6 0 0,2 6 0 15,1-3 10-15,3-6 2 0,4 6 0 0,7-4 0 16,0-2-6-16,6-4-1 0,1 4 0 0,0-4 0 16,4 4-8-16,-1 0-1 0,0 5-8 0,8-5 12 15,-4 0-12-15,3-1 0 0,4 7-9 0,0-6 9 0,0 9 0 16,0-4 0-16,-7-2 0 0,3 6 0 0,1-3 0 0,-8 3 0 16,4 0 0-16,-4 0 10 0,-3 0-10 15,0 0-14-15,0 0 3 0,-11 0 1 16,4 0-19-16,-4 0-4 0,1 0-1 0,-8 0 0 15,4 3-141-15,-8-3-28 0,1 6-5 0</inkml:trace>
  <inkml:trace contextRef="#ctx0" brushRef="#br0" timeOffset="9114.235">18239 15260 633 0,'0'0'56'0,"0"0"-44"0,0 0-12 0,0 0 0 15,0 0 291-15,7 0 56 0,0-3 11 0,0-3 2 16,0 6-320-16,7 0-65 0,0 0-13 0,4 6-2 16,-4-3 17-16,7-3 4 0,-3 3 1 0,6-3 0 15,1 0 10-15,0 0 8 0,-4 7-12 0,4-4 12 16,6-3 0-16,5 6 0 0,-5-3 0 0,5-3 0 0,2 10 38 0,-2-7 2 16,3-3 0-16,-1 9 0 0,5-9 5 0,-5 10 2 15,8-10 0-15,0 6 0 16,-3 0-25-16,6 0-5 0,4 4-1 0,-4-4 0 0,4 4 5 15,0 5 1-15,0-2 0 0,3-1 0 0,4 1-3 0,0 6-1 16,0-7 0-16,0 7 0 0,4-6-18 0,-4 9 8 16,0-7-8-16,0 1 0 0,0 0 0 0,0-4 0 15,-4 1 0-15,4 5 0 0,-7-5 0 0,0 0 0 16,-4-4 0-16,-6 0 0 0,-1 1 0 0,-3-1 0 16,-4 1 8-16,0-7-8 0,1 6 10 0,-5-6-2 15,1 7 0-15,-4-4 0 0,1-3 8 0,-5-3 2 16,-3 3 0-16,4 3 0 0,3-6 9 0,-3 0 1 15,-4 0 1-15,-3 4 0 0,3-4-13 0,-3 6-2 0,-4-6-1 16,0 3 0-16,-4-3-1 0,5 0 0 0,-5 6 0 0,-3-6 0 16,-7 0 0-16,7 3 0 0,-7-3 0 0,0 0 0 15,0 0 23-15,4 4 4 0,-4-4 1 0,0 0 0 16,7 0-23-16,-7 0-4 0,0 0-1 0,7 9 0 16,0-9-1-16,-4 9-1 0,5 1 0 0,-5-1 0 15,1 1-2-15,-1 2 0 0,1-2 0 0,3 2 0 16,-4 7-8-16,4-3 8 0,-3 2-8 0,3 4 8 15,-4 0-8-15,4 7 0 0,0-4 0 0,1 6 8 16,-1 0-8-16,0 1 0 0,-4-1 0 0,4 10-11 16,0 0 11-16,4 2 0 0,-4 1 8 0,0 7-8 15,4-8 0-15,-1 11 0 0,-3-4 0 0,0 0-8 16,0-3 8-16,0 3 0 0,0 0 0 0,0-2 0 16,-3 5 0-16,0 0 8 0,-1 0 0 0,1-6 0 15,-4-3 13-15,3 0 3 0,-6-3 1 0,3 0 0 0,0-7-13 0,-4 4-4 16,1-10 0-16,-1 4 0 0,4-4 3 0,0 0 0 15,-4-3 0-15,4-3 0 0,4 0 2 16,-4 0 1-16,4 6 0 0,-1-9 0 0,4-3-14 0,-3-1 0 16,3 1 0-16,0 3 0 0,0-7 8 0,0-2-8 15,0 2 0-15,4 7 9 0,-4-9-9 0,0 2 0 16,0 1 0-16,0-4 0 0,0 0 8 0,-4 1-8 16,4-7 8-16,-7-3-8 0,4 9 0 0,-1-2 0 15,-3-7 8-15,0 0-8 0,4 3 0 0,-1 6 0 16,-3-9 0-16,0 0 0 0,8 3 0 0,-1 7 8 0,-4-4-8 15,-3-6 0-15,0 0 8 0,7 3-8 0,-3 0 8 0,-4-3-8 16,0 0 13-16,7 7-2 0,-7-7-1 0,7 3 0 16,-7-3 0-16,0 0 0 0,0 0 0 0,0 0 0 15,0 0 2-15,0 0 1 0,3 6 0 0,-3-6 0 16,0 0-4-16,0 0-1 0,-3 9 0 0,-4-2 0 16,0-7 1-16,-4 9 0 0,4-3 0 15,-7-3 0-15,3 7 0 0,-6-7 0 0,-1 6 0 0,0-2 0 16,-3-4 4-16,0 9 1 0,0-12 0 0,0 10 0 15,0-4 2-15,-4 0 0 0,0 1 0 0,-3-4 0 16,0 6-2-16,-4 1 0 0,-3 2 0 0,-4-3 0 16,0 1-6-16,0 2-8 0,-3-2 11 0,3 2-11 15,-3 7 8-15,7-6-8 0,-1 2 0 0,5-2 0 16,-1-1 0-16,4 1 0 0,-1 6-11 0,5-7 11 16,-1-2-80-16,0-1-8 0,1-6-3 0,-5-3-1375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0T21:19:15.0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18923 5226 172 0,'0'0'8'0,"0"0"1"0,0 0-9 0,0 0 0 15,0-7 0-15,4-5 0 0,-1 3 159 0,1 5 29 16,-1-5 7-16,1 0 1 0,3-1-101 0,-4 4-20 16,4 0-4-16,-3-4-1 0,-1 1-40 0,1 6-8 0,-1-7-2 0,-3 10 0 15,0 0-4-15,0 0 0 0,-3-3-1 16,3 3 0-16,0 0 5 0,-7 0 0 0,3 0 1 0,-6 0 0 15,3 0-21-15,0 3 0 0,-4-3 0 0,-3 0 0 16,3 0 0-16,1 0-8 0,-1 0 0 0,1 7 0 16,-5-14 20-16,5 7 4 0,-1 0 0 0,-3 0 1 15,4 0 15-15,-1 0 4 0,0 0 0 0,1 0 0 16,-1 0 2-16,1 0 1 0,-4-3 0 0,3 3 0 16,-3 0 5-16,3 0 0 0,1-9 1 0,-4 9 0 15,3 3-36-15,-3 3-9 0,0-6 0 0,0 3 0 16,7-3-11-16,-7 7-4 0,-4-1-1 0,4 0 0 15,0-3 16-15,-4 7 0 0,4-1 0 0,0 4 0 16,0-4 0-16,0 0 0 0,3 1 0 0,-3 5 0 16,0-5 0-16,3-1 0 0,-3 1 0 0,3 2-9 0,-3-2 19 0,0 2 4 15,0-2 1-15,0 2 0 16,0 4 7-16,-4-7 2 0,4-2 0 0,0 8 0 0,-4-5 4 0,1-4 0 16,-1 3 1-16,4 1 0 0,0 2-10 0,-4-2-3 15,1 2 0-15,3 4 0 0,-4 0-4 0,4-7-2 16,0 0 0-16,-4 10 0 0,0 0-10 0,1-3 0 15,-4 6-10-15,3 0 10 0,4-4 0 0,-4 11 0 16,1-4 0-16,-1 6 0 0,0-3 0 0,1-3 0 16,3-3 0-16,-4 7-9 0,7-4 9 0,-3-7 0 15,4 4 0-15,3 7 0 0,-4-7 0 0,4 3 9 16,0-7-9-16,0 4 0 0,3 0 14 0,1-3-4 0,3 3-1 16,-4 0 0-16,4-3 5 0,0 3 1 15,0 0 0-15,4 0 0 0,-1 0 10 0,1 6 3 16,-1-3 0-16,4 3 0 0,0 4-28 0,1-4 0 0,-1 0 0 0,3 3 0 15,-3 1 0-15,4 5 0 0,3-12 0 0,-4 7 0 16,5-4 0-16,-1-3 0 0,-4-6 0 0,1 3 8 16,3 0 0-16,0-3 0 0,4-7 0 0,3 7 0 15,-3-10-8-15,-1 4 10 0,1-4-10 0,3 1 10 16,0-7 13-16,0 6 2 0,0-6 1 0,1 4 0 16,-1-7-1-16,4-7 0 0,-4 7 0 0,3-3 0 15,1-6-25-15,0 6 8 0,-1-7-8 0,5 1 0 16,2-4 16-16,-2 1-3 0,2-4 0 0,-2 4 0 15,-1-7-2-15,0 6-1 0,4-6 0 0,0-2 0 16,-1-1-2-16,-2 0 0 0,-5-7 0 0,4 4 0 16,1-3-8-16,-5 3 0 0,-2-3 0 0,2-4 0 0,-3 1 24 0,1 6 7 15,-1-3 1-15,0-4 0 0,-3 1-32 0,-1 0 0 16,-3 6 0-16,0-7 0 0,-3 1 16 0,3-4-4 16,-3-2 0-16,3 2 0 0,-4-2 0 0,1-7 0 15,-8 9 0-15,1-2 0 16,3-1 3-16,0 0 0 0,-7-2 0 0,4 5 0 0,3 4-2 0,-4-4 0 15,-3-2 0-15,4 5 0 0,-1 1 3 0,1 0 1 16,-4-4 0-16,0 4 0 0,0 6-17 0,0 0 0 16,0-1 8-16,-4 4-8 0,1-6 0 0,-4 6 0 15,3 3 0-15,4-2 0 0,-3-1 0 0,-1 6 0 16,1-3 0-16,-4 0 0 0,-1 0 0 0,1 7 0 16,0-7 0-16,0 7 0 0,0-1 0 0,0 0 0 15,0-2 0-15,-3 2 0 0,-1 10 0 0,0-13 0 0,1 4 0 0,-1 2 0 16,1-2 0-16,-1 3 0 0,0 5 0 0,1-2-9 15,3-6 9-15,0 12 0 0,-4-10-9 0,4 7 9 16,4-3-14-16,-4 6 2 0,0 0 0 0,-1 0 0 31,5 0-98-31,-4 0-19 0,0 0-4 0,3 9-647 0,-3-3-130 0</inkml:trace>
  <inkml:trace contextRef="#ctx0" brushRef="#br0" timeOffset="1254.061">15314 4530 1094 0,'-14'3'97'0,"-4"3"-77"16,-6-6-20-16,-1 3 0 0,-7 10 120 0,4-7 20 16,-4 3 4-16,4 1 0 0,-4-4-112 0,4 3-24 15,-4 1-8-15,4 2 0 0,-4-2 8 0,4-4-8 16,-4-3 0-16,8 7 0 0,-8-7 9 0,7 3-1 16,8-6-8-16,-5 3 12 0,5-3 28 0,-1 0 6 0,8 0 1 0,-1 6 0 15,0-6 7-15,4 0 2 16,0 7 0-16,7-7 0 0,0 0-36 0,0 0-8 0,0 0 0 0,7 0-1 15,4 9-2-15,-1-3 0 0,5 4 0 0,2-4 0 16,1 0 9-16,7-3 2 0,3 7 0 0,4-10 0 16,-1 9 0-16,5 1 0 0,2-7 0 0,1-3 0 15,7 6-8-15,0-6 0 0,3-6-1 0,4 6 0 16,7-3 5-16,4 3 0 0,-4-10 1 0,0 1 0 16,3-1 3-16,1 1 1 0,-1 6 0 15,1-6 0-15,6-1 5 0,-3 7 1 0,-3-3 0 0,3-7 0 16,-7 10 6-16,0 3 2 0,3-9 0 0,-3-1 0 15,0 10-14-15,-3-9-2 0,-5 6-1 0,1 3 0 16,-3-10-6-16,-4 7 0 0,-8-3-1 0,-2 3 0 16,-1-4-11-16,-3-2 0 0,-4 6 0 0,0 0 0 15,-3-3 0-15,-4 6 0 0,-3-10 0 0,-1 10 0 16,-6-3 8-16,-4-3-8 0,0 6 0 0,0 0 8 16,-7 0 3-16,0 0 0 0,-3-7 0 0,-8 1 0 15,0 3 0-15,-3-3 0 0,-3 3 0 0,-1-4 0 0,-3 4-11 0,-4 3 0 16,-3-3 0-16,-4 3 0 0,-3-6 0 0,-4 6 0 15,-7 0-9-15,0 0 9 0,1 0 0 0,-8 6 0 16,0-6 11-16,0 0-11 0,0 3 8 0,0-3-8 16,-4 0 0-16,1 3 0 0,-7 4 0 0,-1-7 0 15,1 3 0-15,-1 3 0 0,4-6 0 0,4 3 10 16,-1 3-10-16,-3 1 8 0,4-7-8 0,-1 6 0 16,1-3 0-16,3-3 0 0,0 6 0 0,4-2 0 15,3 2 0-15,0-3 0 0,4-3 0 0,-1 3 0 16,4 3 8-16,1-3-8 0,2 4 21 0,1-4-1 15,3 6 0-15,1-6 0 0,2 4-20 0,8-4 9 0,4 3-9 0,2-3 0 16,5-3 12-16,3 3-12 16,0-3 12-16,7 0-12 0,0 0 8 0,0 0-8 0,14 7 0 0,4-7 0 15,10 0 0-15,3 0 0 0,5-7 0 0,10 4 0 16,-1-6 11-16,8 6-11 0,11-10 10 0,10 4-10 16,4-7 8-16,6 10-8 0,1-10 0 0,10 7 9 15,-3-7-9-15,10 7 0 0,1-4-12 0,2 4 12 31,1-10-112-31,7 9-14 0,11 1-3 0,-1-4-1072 0</inkml:trace>
  <inkml:trace contextRef="#ctx0" brushRef="#br0" timeOffset="67477.039">4653 9443 1926 0,'0'0'42'0,"0"0"9"0,0 0 1 0,-3-6 3 0,-4 3-44 0,0-3-11 16,-1 6 0-16,5-10 0 15,-8 10-80-15,4-3-17 0,0 0-4 0,0-3-1 16,4 6-25-16,-4-3-5 0,0-4 0 0,7 7-1 0,0 0 98 0,-4-9 20 0,0 6 4 0,4-7 1 16,0 10 134-16,0 0 26 0,0-3 6 0,0 3 0 15,4-6-48-15,-4 6-11 0,4-3-1 0,-4 3-1 16,0 0-51-16,14 0-9 0,-4 0-3 0,-3 0 0 16,4 0-8-16,-1 0-3 0,1 3 0 0,3-3 0 15,-3 9 1-15,10-9 0 0,-11 7 0 0,8-4 0 16,7 6 8-16,-4-6 2 0,4-3 0 0,-1 0 0 15,8 7 12-15,-7-4 2 0,10-3 1 0,-7 0 0 16,4 0-18-16,0 0-3 0,0 0-1 0,3 0 0 16,-7 0 7-16,4 0 2 0,-4 6 0 0,-3-6 0 15,-1 0-18-15,5 0-3 0,-12 0-1 0,4 3 0 16,1 0-3-16,-8-3-1 0,0 7 0 0,0-4 0 16,4-3 4-16,-4 0 0 0,-4 6 0 0,1-3 0 0,3-3 22 0,-3 0 5 15,6 6 1-15,-3-2 0 0,4-4-13 0,-7 0-3 16,3 0 0-16,0 0 0 0,-4 0 5 0,4 0 1 15,1 0 0-15,2 0 0 0,-10 0-30 16,4-4 0-16,-1 8-13 0,-3-4 4 0,1 0 9 0,-8 0 0 16,0 0 0-16,0 0 0 0,0 0 0 0,0 0 0 15,0 0 0-15,0 0 0 0,0 0 0 0,0 0 14 16,0 0-3-16,0 0-1 0,0 0-10 0,0 0 0 16,0 0 0-16,0 0 0 0,0 0 0 0,0 0-14 15,0 0 3-15,0 0 1 0,0 0 10 0,0 0 14 16,0 0-3-16,0 0-1 15,10-4-36-15,-10 4-7 0,7-6-2 0,-7 6 0 16,0 0-46-16,0 0-10 0,0-9-1 0,0 9-1 16,0 0-96-16,0 0-19 0,14-10-4 0,-3-2-784 0</inkml:trace>
  <inkml:trace contextRef="#ctx0" brushRef="#br0" timeOffset="70030.075">7165 8594 1447 0,'0'0'64'0,"-7"-10"13"0,0 10-61 0,-4-12-16 0,1 2 0 0,3 1 0 16,-8 3 56-16,8-10 9 0,-3 6 2 0,3-2 0 16,-4 3-23-16,4 5-5 0,-3-8-1 0,-1 2 0 15,4 4 2-15,-4-3 0 0,1 6 0 0,-1-7 0 16,1 10-4-16,-1-9-1 0,4 9 0 0,-11 0 0 15,4 0-17-15,0 0-3 0,0 6-1 0,-4-3 0 0,1-3-6 0,-8 7 0 16,7-4-8-16,1-3 12 16,-8 9-4-16,7-6-8 0,1 3 11 0,-8-2-11 0,7 5 26 0,1 0-2 15,-1-5 0-15,1 5 0 16,2 3-14-16,-2-2-10 0,3 6 12 0,0-1-12 0,-1 4 0 0,5 0 0 16,-8 3 0-16,4 0 0 0,4 3 10 0,2-3-10 15,-2 9 8-15,-1-3-8 0,8 4 8 0,-4-1-8 16,7 0 0-16,0 1 8 0,0 2-8 0,3-2 0 15,1-1 9-15,3 0-9 0,0 1 0 0,3-4 8 16,1-3-8-16,3-3 0 0,0 0 8 0,0 6-8 16,0-9 8-16,-3-3-8 0,0 6 0 0,-1-4 9 15,4-5-9-15,4 3 0 0,0-4 16 0,3 1-4 0,-7-1-1 16,11-2 0-16,-4-1 15 0,3-3 3 0,1 1 1 16,0-7 0-16,3 9-8 0,0-9-2 0,-3 0 0 0,3 0 0 15,4 0-12-15,-7-9-8 0,3 6 8 0,-3-7-8 16,3 1 18-16,-4-1-1 0,5 4 0 0,-5-10 0 15,1 4-7-15,0-7-2 0,-4 6 0 0,4-5 0 16,-4 2 1-16,4-6 0 16,-15-3 0-16,8 3 0 0,-8-3 1 0,4-3 0 0,-7-4 0 0,1 1 0 15,2 0 10-15,-3-4 1 0,-7 4 1 0,4-4 0 16,-1-2 6-16,-3 2 2 0,0 1 0 0,0-4 0 16,-3 7-21-16,-1-1-9 0,4 1 8 0,-7 0-8 15,0-1 11-15,0 10-3 0,3-3-8 0,-10-3 12 16,4 9-12-16,-1-3 0 0,-6 10 0 0,-1-7 0 15,4-3 0-15,3 9 0 0,-13-5 0 0,2 8 0 0,1-6-25 16,4 4 1-16,-5-4 1 0,1 7 0 0,-3-4 2 0,6 10 0 16,-7-6 0-16,15 2 0 15,-15 4-31-15,7 3-7 0,4-3-1 0,4 3 0 16,-1 3-184-16,4 0-36 0,-7 7-8 0,7-1-2 0</inkml:trace>
  <inkml:trace contextRef="#ctx0" brushRef="#br0" timeOffset="71798.186">7645 9205 288 0,'0'0'25'0,"0"0"-25"0,0 0 0 0,0 0 0 15,0 0 206-15,0 0 36 0,3 0 7 0,11 0 2 16,-7 6-192-16,4-2-39 0,3-1-7 0,7-3-1 0,0 9-12 0,4-9 0 16,3 0 0-16,1 6 0 0,-1-3-9 15,4-3-1-15,-1 0 0 0,1 0 0 0,-4 0 10 0,4 7 14 16,0-4-3-16,3-3-1 0,4 0 35 0,-7-3 7 16,6 3 2-16,1 0 0 15,0-7 23-15,0 7 5 0,3-3 1 0,-3 3 0 0,3-6-19 0,-3 6-4 16,0 0-1-16,0 0 0 0,3 0-18 15,0 0-3-15,4 0-1 0,0 0 0 0,3 0-16 0,1 0-3 16,-1 6-1-16,4-6 0 0,-7-6-17 0,3 6 0 16,4 0 0-16,0 0 0 0,4 0 9 0,-4-3-9 15,3-3 0-15,1 6 9 0,-5 0-9 0,5 0 12 16,-8-3-12-16,1-1 12 0,3-2 0 0,-11 3 1 16,0-3 0-16,4 6 0 0,0 0 7 0,0 0 0 15,0-3 1-15,-4 3 0 0,0 0 4 0,-3-7 1 16,0 7 0-16,3 0 0 0,-3 0 10 0,3 0 1 0,-3 0 1 0,4 0 0 15,6 0-27-15,0 7-11 0,-6-7 8 0,3 0-8 16,-4 3 0-16,4-3 0 0,0 6 0 0,-1-6 0 16,-6 0 0-16,4 3 0 0,-5-3 0 0,-6 0 0 15,0 6 0-15,3-2 0 0,4-1 0 0,3-3 0 16,-10 0 0-16,3 6 0 0,1-3 0 0,2-3 0 16,5 6 12-16,-4-3-4 0,-11-3 0 0,4 0 0 15,6 7-8-15,1-4 10 0,-7-3-10 0,0 3 10 16,3-3-10-16,4 6 8 0,-4-3-8 0,4-3 8 15,-4 7-8-15,7-4 0 0,1 0 0 0,-1 3 0 16,-3-3 0-16,0 4 8 0,0-4-8 0,-1-3 0 16,1 6 0-16,-4-3 0 0,4 0 0 0,-4 4 0 15,1-4 0-15,3-3 0 0,-4 9 0 0,4-9 0 0,-4 6 0 0,0-2 0 16,-3-1 0-16,0-3 0 16,-1 0 0-16,1 0 8 0,-4 6-8 0,4-3 0 0,3 3 12 0,-3-3-2 15,0-3-1-15,3 0 0 0,4 0 10 0,0 0 1 16,0 0 1-16,-1 0 0 0,1 0-21 15,-3 0 0-15,-1 7 0 0,0-4-8 0,0-3 8 0,1 3 0 16,2-3 8-16,1 6-8 0,0-3 0 0,0-3 0 16,3 7 0-16,-3-4 0 0,-4-3 0 0,1 3-10 15,-1 3 1-15,0-6 0 0,0 3 9 0,1-3 12 16,-5 0-2-16,1 7-1 0,0-7-9 0,0 0 0 16,3 3-10-16,0-3 10 0,-3 0 0 0,3 0 0 15,1 6 0-15,-1-3 0 0,4-3 0 0,-1 3 0 16,1-3-10-16,0 0 10 0,-4 10 0 0,1-10 0 0,-1 0 0 0,0 6 0 15,0-3 0-15,-3-3 0 16,3 0 0-16,1 6 0 0,-1-2 0 0,-3-1 0 0,3-3 0 0,-3 0 0 16,3 0 0-16,0 6 0 15,-3-6 0-15,3 0 0 0,-3 0 0 0,0 0 0 0,0 0 0 0,-4 0 0 16,4-6 11-16,-1 6-3 0,1 0-8 0,3 0 12 16,-3 0-12-16,0 0 0 0,3 6 0 0,0-6 0 15,4 0 11-15,0 0-11 0,0-6 12 0,-4 12-12 16,0-12 13-16,1 12-4 0,-1-6-1 0,0 0 0 15,1 0-8-15,-1 3 0 0,0-3 0 0,-3 0-11 16,0 0 11-16,-1 0 8 0,1 0-8 0,0 6 11 16,3-12-11-16,-3 6 0 0,3 0 0 0,-3 0 0 15,0 0 0-15,-4 0 0 0,0 0 0 0,4-3 0 16,-7 3 0-16,3 0 8 0,-4 0-8 0,5 0 8 0,-1 0-8 0,0 0 0 16,0 0 0-16,1 0 0 0,-5 0 0 0,1 0 0 15,0 3 0-15,3-3 0 0,0-3 0 0,-3 3 10 16,3 3-10-16,-3 3 10 0,-1-2-10 0,1-4 0 15,0 0-10-15,-4 6 10 0,0-3 0 0,0 0 0 16,0-3 0-16,-3 9 0 0,3-9 0 0,-3 7 0 16,3-4 13-16,0-3-4 0,0 0-9 0,1 0 0 15,2 0 0-15,-3 0 0 0,1 0 17 0,-5 0 2 16,4 0 0-16,1-3 0 0,-5 3-6 0,4 0-1 16,4 0 0-16,-4 0 0 0,0-7-12 0,1 7 0 15,-5 0 0-15,4 0 0 0,-3 0 0 0,3 0 0 16,-7 0 0-16,7 0 0 0,-6 0 8 0,-1 0-8 0,0 7 0 0,0-7 0 15,0 0 0-15,0 0 0 0,0 3-8 0,-3-3 8 16,-1 0 0-16,1 0 0 0,3 0 0 0,-3-3 0 16,-4 3 0-16,3-7 0 0,1 7 0 0,-1 0 0 15,1 0 0-15,0 0 0 0,-4 0 0 0,3 0 0 32,1 0-20-32,-4 0-9 0,-7 0-3 0,7 0 0 15,0 0-16-15,-7 0-3 0,0 0-1 0,4-3-756 0,-4 3-151 0</inkml:trace>
  <inkml:trace contextRef="#ctx0" brushRef="#br0" timeOffset="74918.984">6198 10688 864 0,'0'0'76'0,"0"0"-60"0,0 0-16 0,0 0 0 16,-10 0 232-16,-1 3 44 0,8 1 9 0,3-4 2 15,0 0-174-15,-11 0-34 0,4 0-7 0,7 0-2 16,0 0-29-16,0 0-5 0,-7 9-2 0,-4-9 0 0,11 0-18 15,0 0-4-15,0 0-1 0,0 0 0 16,0 0 5-16,0 0 2 0,0 0 0 0,0 0 0 0,0 0 11 0,0 0 3 16,0 0 0-16,0 0 0 0,0 0 14 15,0 0 3-15,11-3 1 0,-8-3 0 0,8 6-8 0,-11 0-2 16,11 0 0-16,-4 0 0 0,0 0-2 0,7 0-1 16,0 0 0-16,4-4 0 0,-11 4-37 0,3-3 0 15,8-3 0-15,0 6 0 0,-1 0 10 0,1-3 4 16,3-3 1-16,0 6 0 0,0-10 1 0,8 10 0 15,-12-3 0-15,15-6 0 0,-4 6-16 0,4-4 0 16,3 7 0-16,-10-3 0 0,10-3 34 0,-7 6 1 16,4 0 0-16,3 0 0 0,-6-3-35 0,2 3 0 15,1 0 0-15,-4-3 0 0,4 3 0 0,-4-7 0 0,1 7 0 0,-1 0 0 16,0-9 15-16,0 9-4 0,4-6-1 0,-7-1 0 16,3 4 7-16,4-3 2 0,-15 3 0 0,8-3 0 15,3 6-1-15,0-4 0 0,-3 4 0 0,-4-3 0 16,0 3-4-16,1-6-1 15,-5 6 0-15,1 0 0 0,-1 0-13 0,1 6 0 0,-4-6 0 0,4 0 0 16,-8 3 0-16,5-3 0 0,-5 4-9 0,1-4 9 16,-1 0 0-16,-3 0 0 0,0 0-8 0,0 0 8 15,-7 0 0-15,0 0-12 0,0 0 12 0,8 0-12 16,-8 0-20-16,0 0-3 0,0 0-1 0,3-4 0 16,4-5-163-16,-7 0-33 0</inkml:trace>
  <inkml:trace contextRef="#ctx0" brushRef="#br0" timeOffset="78919.742">9088 10682 1558 0,'0'0'34'0,"0"0"7"0,0 0 2 0,0 0 1 0,-4-3-35 0,4 3-9 0,0 0 0 0,0 0 0 16,0 0 0-16,0 0 0 0,0 0 0 0,0 0-11 15,0 0 38-15,0-6 7 0,0 6 2 0,0-10 0 0,0 10 4 0,4-3 0 16,-1 0 1-16,-3 3 0 16,0 0-5-16,0 0 0 0,0 0-1 0,0 0 0 0,7-6-20 0,-7 6-4 15,0 0-1-15,7 0 0 16,-7 0-10-16,11 0 0 0,-1 0 0 0,4 0 8 0,1 6 0 0,2-3 0 15,1-3 0-15,3 0 0 0,7 3 21 0,-3-3 4 16,7 0 1-16,-4 0 0 0,7 7-11 0,4-4-3 16,0-3 0-16,0 0 0 0,-1 0-12 0,1 6-8 15,4-6 10-15,-8 3-10 0,4-3 16 0,7 0-2 16,-1 0-1-16,1 0 0 0,0 0-13 0,0 0 9 16,0 0-9-16,0 0 8 0,0 6 17 0,-1-6 3 15,5 0 1-15,-1 0 0 0,-3-6 14 0,7 6 2 16,14 0 1-16,-4-3 0 0,-6 3-2 0,6-6-1 15,1 6 0-15,-1-3 0 0,-6-4-35 0,10 7-8 0,0 0 0 0,7 0 0 16,4 0 0-16,-4 0 0 0,-14 0 0 0,7 0 0 16,3 0 0-16,1 0 0 0,-4 0 0 0,0 0 0 15,0 0 8-15,0 0 0 0,-4 0 0 0,4 0 0 16,0-3 4-16,-3 3 0 16,3 0 0-16,0-3 0 0,4 3 0 0,-4 0 0 0,-4 0 0 0,4 0 0 15,0 0 16-15,4 0 3 0,3 0 1 0,0 3 0 16,0-3-32-16,-3 3 0 0,-1-3 0 0,4 7 0 15,-3-4 0-15,-1-3 0 0,4 6 0 0,-3-3 0 16,-4 3 0-16,0 1 0 0,-4-7 8 0,1 9-8 16,-4-9 9-16,3 0-9 0,-3 6 8 0,0-3-8 15,4 1 0-15,-8 2 0 0,1-3 8 0,-4-3-8 16,3 0 12-16,-3 6 0 0,4-3 0 0,-5-3 0 16,8 7 5-16,-3-4 2 0,3 0 0 0,-4-3 0 0,1 6-8 15,-1-3-2-15,1-3 0 0,6 7 0 0,-3-4-9 16,7-3 0-16,-3 6 0 0,-4-3 0 0,3 0 16 0,-6-3-3 15,2 7 0-15,-2-4 0 0,-1-3-13 0,4 0-15 16,-7 6 3-16,4-6 1 0,-4 3 11 0,0-3 0 16,-1-3 0-16,-2 3 0 0,-4-6 0 0,0 6 8 15,6 0-8-15,1 0 11 0,0-3 0 0,0-4 0 16,0 7 0-16,0 0 0 0,0 0-1 0,-4 0 0 16,-3 0 0-16,0-3 0 0,3 3-2 0,1 0-8 15,3-3 12-15,-4 3-4 0,1 0-8 0,-1 3 0 16,4-3 0-16,-7 0 8 0,0 0-8 0,-8 0 0 15,5 0 0-15,-1 0 0 0,-3 0 0 0,3 0 0 16,1 0 0-16,2 0 0 0,-2 0 0 0,3 0 0 0,-4 0 0 16,0-3 8-16,1 3-8 0,-1-6 8 0,-3 6-8 15,0 0 8-15,-1-3 4 0,1-4 0 0,0 7 0 0,-4-3 0 16,4-3-1-16,-4 6 0 0,-3-3 0 0,0 3 0 16,-4 0-3-16,0-3 0 0,4 3 0 0,-4-7 0 15,-3 7-8-15,-4 0 0 0,4 0 0 0,-8 0 8 16,1 0-8-16,0 0 0 0,-1 0 0 0,1 0 0 15,-4-3 10-15,0-3-10 0,0 6 12 0,0 0-12 16,1 0 0-16,-1-3 0 0,0 3 0 0,-4-6 0 16,4 2 12-16,-3 4-4 0,3-3 0 0,-3-3-8 15,-1 6 11-15,1 0-11 0,-1-3 10 0,1 3-10 16,3-6 9-16,-3 6-9 0,3 0 8 0,0-4-8 16,-3 4 8-16,-4-3-8 0,3-3 0 0,-3 6 8 15,4-3-8-15,-1-3 0 0,1 6 0 0,0 0 8 16,-4-3-8-16,3-4 12 0,-3 7-12 0,0 0 12 0,0-3-12 0,4 3 0 15,-11 0 0-15,7 0 0 0,-7 0 0 0,0 0 0 16,11-3 0-16,-1 3 0 0,-10 0 0 0,7 0 0 16,4 0 0-16,-4 0 0 0,3 0 0 0,-2 3 0 15,-1-3 0-15,0 3 0 16,3-3-92-16,1 7-13 0,-4-7-3 0,3-7-1345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0T20:09:18.8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4265 11378 518 0,'0'0'46'0,"0"0"-37"16,0 0-9-16,0 0 0 0,0-9 120 0,0 9 23 16,4-3 4-16,-4 3 1 0,7-7-108 0,-7 7-20 15,0 0-5-15,0 0-1 0,0-3 26 0,0 3 4 16,0 0 2-16,0 0 0 0,0 0 4 0,0 0 1 16,0-3 0-16,0 3 0 0,0 0 19 0,-7-6 4 15,3 6 1-15,-6 0 0 0,2-3-27 0,1 3-4 0,0-7-2 0,4 7 0 16,3 0 12-16,-7 0 2 0,3 0 1 0,4 0 0 15,0 0-11-15,-3-3-2 0,3 3-1 0,0 0 0 16,0 0-19-16,0 0-4 0,0 0-1 0,0 0 0 16,-7 3-6-16,7-3-1 0,-4 7 0 0,-3-4 0 15,4 6-4-15,-5 1-8 0,5-1 11 0,3 0-11 16,-4-2 0-16,-3 2 0 0,7 1 0 0,0-1 0 16,0 0 0-16,7-5 0 0,-7-4 0 0,0 12 0 15,0-12 0-15,4 9 0 0,-1-2 12 0,5-4-12 16,2 6 25-16,1-6-1 0,-8 7-1 0,8-10 0 15,-1 6 1-15,5-3 0 0,-5-3 0 0,1 7 0 16,3-7-15-16,-4 3-9 0,4-3 12 0,-3 3-12 16,0-3 0-16,3 0 0 0,-4 0 0 0,-6 0 0 15,6 0-8-15,1-3 8 0,-7 0 0 0,3-4-9 0,-7 7 9 16,7 0 9-16,0-9-1 0,-7 6-8 0,3-4 34 0,4 1 0 16,-7-3 0-16,0 2 0 0,0-2 1 0,0-3 0 15,-7 8 0-15,4-5 0 0,3 0-24 0,-7-1-11 16,0 1 10-16,7 6-10 0,-7-7 32 0,3 10 0 15,-3-9 0-15,3 9 0 0,-6-3-32 0,6-4-13 16,-6 7 1-16,3 0 0 0,0 0 12 0,-4 0 0 16,0 0 0-16,1 7 0 0,-4-4 0 0,3 6 0 15,-3-3 0-15,4 1 0 0,-5 2-10 0,5 1 10 16,-4-1-10-16,3 0 10 0,1-5 0 0,-1 5 0 16,7-6 8-16,-6 3-8 0,10-3 0 0,0-3 0 15,0 0 0-15,0 0-9 0,0 0 0 0,0 0 0 0,0 0 0 0,0 10 0 16,0-10 9-16,3 9-12 0,4-6 12 0,0 7-12 15,1-1 12-15,2 1 0 0,-6-7 0 0,3 3 0 16,0-3 0-16,0 3 0 0,3-2-12 0,-3-4 4 16,-7 0 8-16,8 0-10 0,2 3 10 0,1-6-10 15,-11 3 10-15,3 0 0 0,8-10 0 0,-1 1 0 16,-6 6 16-16,-1-7-2 0,8 1 0 0,-4-1 0 16,-3 4-1-16,-4-3 0 0,0-1 0 0,7 4 0 15,-7-6-1-15,0 8 0 0,0-5 0 0,-7 0 0 16,3 5-4-16,4-2-8 0,-7 3 11 0,3-3-11 15,-10 3 0-15,7-1 0 0,-3-2 0 0,3 6 0 16,-4 0 0-16,1 0 0 0,-5 0-8 0,5 0 8 16,-4 0-10-16,3 6 10 0,1-2-10 0,-5-1 10 15,8-3-8-15,-3 6 8 0,3-3 0 0,0 3-9 0,3-2 9 16,4-1-13-16,-7 3 5 0,4-3 8 0,3 7-19 0,0-1 4 16,0 0 1-16,0-6 0 0,0 7 5 0,0-1 1 15,3 1 0-15,-3-10 0 0,7 3-5 0,4 6-1 16,-8 1 0-16,8-7 0 0,-1-3 14 0,-6 9-12 15,-4-9 12-15,11 0-12 0,-1 0 12 0,-6 0 0 16,-4 0 0-16,7 0 10 0,0 0 10 0,-7 0 1 16,10-9 1-16,-3 6 0 0,-3-7-3 0,-1 7-1 15,5-3 0-15,-5-4 0 0,4 4 3 0,-7 0 1 16,4-4 0-16,-4 1 0 0,0 3-22 0,0 0 0 16,0-4-12-16,0 7 4 0,-4-6 8 0,4 9 0 0,-7-4 0 0,4-2 8 15,-5 6-8-15,5-3 0 0,-1-3-8 16,-6 6 8-16,3 0-11 0,0 6 11 0,7-6-13 15,-11 3 5-15,1-3 8 0,2 0-13 0,8 0 5 0,-7 10 8 16,0-10-10-16,4 3 10 0,-4 6 0 0,3-9-9 16,1 10 9-16,3-1-10 0,0-9 10 0,-7 3-10 15,7-3 10-15,0 0 0 0,0 0 0 0,7 9-8 16,-7-9 0-16,0 0 0 0,7 0 0 0,0 10 0 16,-7-10 17-16,10 0 4 0,-3 0 1 0,4-3 0 15,-11 3-14-15,11-7 11 0,-4 4-11 0,0-3 10 16,0 3-2-16,3-6 0 0,-6-1 0 0,-1 10 0 15,5-9-8-15,-8 6 8 0,3-7-8 0,-3 10 8 16,0-9-8-16,0 9 10 0,0-3-10 0,0 3 10 16,-3-10-10-16,3 10 0 0,0-3 0 0,0 3 0 15,-8-6 0-15,8 6 0 0,0 0-10 0,-7 0 10 16,-3 6-10-16,3-3 10 0,0 3-10 0,7-2 10 0,-11-1 0 16,11-3 0-16,0 0-8 0,0 0 8 0,0 0 0 0,0 6 0 15,-7-3 0-15,7-3 0 0,0 0 0 0,0 0 8 16,0 0-8-16,0 0 0 0,0 10 8 0,0-10-8 15,0 0 0-15,0 0 0 0,0 0 9 0,0 0-9 16,0 0 0-16,0 0 9 0,0 0-9 0,0 0 0 16,0 0 0-16,0 0 0 0,0 0 0 0,0 0 0 15,0 0 0-15,0 0 0 0,0 0 0 0,0 0 8 16,0 0-8-16,7 3 0 0,-7-3 12 0,0 0-4 16,0 0 0-16,11 0 0 0,-4 0 2 0,-7 0 0 0,10-3 0 0,-3 3 0 15,-7 0-10-15,7-4 0 16,1-2 0-16,-8 6 8 0,10 0-8 0,-6 0 0 0,-4 0 0 15,0 0 0-15,7 0 0 0,-7 0 8 0,0 0-8 0,0 0 8 16,0 0 0-16,0 0-8 0,0 0 12 0,0 0-4 16,0 0 3-16,0 0 0 0,0-9 0 0,0 9 0 15,0 0-2-15,0 0 0 0,-7-7 0 0,7 7 0 16,0 0-9-16,0-6 0 0,7-3 0 0,-7 9 0 16,0-3 0-16,3-4-14 0,8 7 2 0,-8 0 0 15,8 0-2-15,-1 0 0 0,1 0 0 0,0 0 0 16,-4 0 5-16,0 7 1 0,3-4 0 0,-10-3 0 15,4 6 8-15,-4-6-13 0,0 0 5 0,0 0 8 16,0 0 0-16,-4 9 0 0,4-9 0 0,-7 7 0 16,4-1 11-16,-8-3 0 0,11-3 0 0,-3 6 0 15,-8-6-1-15,11 0 0 0,0 0 0 0,0 0 0 16,0 0-10-16,0 0 10 0,0 0-10 0,0 0 10 0,0 0-10 0,0 0-11 16,0-6 3-16,4-3 0 0,6 9-5 15,1-3-1-15,-1-1 0 0,4-2 0 0,-3 6 14 0,0 0 0 16,3 0-10-16,-4 0 10 0,-3 0 0 15,4 0 0-15,0 0 0 0,-1 0 0 0,-10 0 0 0,0 0 0 16,0 0 0-16,0 0 0 0,0 0 0 0,0 0 0 16,0 0 14-16,0 0-4 0,0 0 5 0,0 0 1 15,0 0 0-15,-3-9 0 0,3 6-1 0,-7-4 0 16,3 7 0-16,-3-6 0 0,3 0-4 0,-3 3-1 16,7 3 0-16,-3-7 0 0,-1 4-10 0,4 3 0 15,0-6 0-15,0 6-11 0,0 0-5 0,0 0-2 0,0 0 0 16,0 0 0-1,0 0-60-15,0 0-12 0,0 0-2 0,0 0-777 0,0 0-155 0</inkml:trace>
  <inkml:trace contextRef="#ctx0" brushRef="#br0" timeOffset="79456.006">30522 7402 2487 0,'-10'-9'110'0,"10"9"23"0,-7-4-106 0,7-5-27 0,0 6 0 0,0-3 0 15,0-4 56-15,0 7 7 0,7-6 1 0,0-1 0 16,-4 7-36-16,-3 3-6 0,0 0-2 0,0 0 0 16,7-9-20-16,-7 9 0 0,0 0 0 0,0 0 0 15,7 3 0-15,-3 6 0 0,0 1 0 0,-1-1 0 16,4-6 0-16,-3 7 0 0,3 8 0 0,-4-5 0 16,4 3 0-16,0-4-8 0,-3 1 0 0,3-1 0 15,0 7 8-15,0-6 11 0,4 2-3 0,-4-2 0 16,0-1-8-16,0 1 0 0,0-4-10 0,0 1 10 15,0 2 0-15,0-2 0 0,-3-1 13 0,-1 1-4 16,-3-10 9-16,4 9 2 0,-4 0 0 0,3-2 0 0,-3-7 4 0,0 9 2 16,0-9 0-16,4 9 0 0,-4 1-11 0,7-7-3 15,-4 6 0-15,-3-9 0 0,7 7 2 0,0-4 0 16,0-3 0-16,4 3 0 0,0-3 3 0,-1 0 1 16,4-3 0-16,4-7 0 0,0 1 2 0,-1-4 1 15,4 1 0-15,0-7 0 0,-3-3-4 0,3 0-1 16,0-6 0-16,1-3 0 0,2-4-1 0,1-6-1 15,0-3 0-15,3-6 0 0,-3 6-5 0,-1-6-1 16,1-3 0-16,3 6 0 0,0-3-8 0,-3-4 0 16,3 4 0-16,1-3-11 0,2 6 11 0,1 0 0 15,0 3 0-15,-4 3 0 0,0 4 0 0,1-1 0 16,-5 3 0-16,1-2 8 0,3 5-8 0,0 1-16 0,-3 6 4 0,0-3 0 31,-4-4-16-31,0 7-3 0,0-3-1 0,-3 6 0 16,0 0-154-16,3 3-31 0,-4 4-7 0</inkml:trace>
  <inkml:trace contextRef="#ctx0" brushRef="#br0" timeOffset="87977.504">25326 14163 1785 0,'0'0'79'0,"0"0"17"0,0 0-77 0,-7 0-19 0,0-3 0 0,-4-4 0 16,1 7 138-16,3 0 24 0,0-3 5 0,-1 3 1 31,1-6-156-31,7 6-32 0,0 0-5 0,0 0-2 0,0 0 43 0,0 0 9 0,0 0 2 0,0 0 0 16,0 0 13-16,0 0 2 0,7 9 1 0,1 1 0 15,2-1 10-15,1 4 3 0,-1-1 0 0,4 7 0 16,-3 0-32-16,3 3-7 0,0-3-1 0,0 6 0 16,0 3-6-16,-3 6-2 0,0-2 0 0,-1 2 0 15,1-2-8-15,-4 5 0 0,0-2 0 0,0 6 0 16,0-7 12-16,0 4 0 0,-3-4 0 0,3 1 0 0,0-4 4 16,0 0 0-16,3 1 1 0,1-4 0 0,-1-3 9 0,1 0 2 15,0 0 0-15,-1-6 0 0,4-3-9 16,0 3-2-16,1-7 0 0,-1 7 0 0,3-10-9 15,-3 1-8-15,1-7 12 0,2 6-12 0,-3-9 20 0,0 3-4 16,1-3 0-16,-5-3 0 0,4 0-4 0,0-3-2 16,-7-4 0-16,4-2 0 0,0-7 13 15,-1-3 2-15,1 0 1 0,3-3 0 0,-4-3 2 0,1-7 0 16,3-2 0-16,-3 2 0 0,3-5-28 0,-4-1 0 16,4 6-14-16,4-6 5 0,-4 1 9 0,0-4 0 15,4 3 8-15,0-3-8 0,3 0 0 0,-4 0 9 16,1-3-9-16,0 10 0 0,-1-4 12 0,5 0-12 15,-5 0 12-15,1 1-12 0,-1 5 11 0,1-6-11 0,3 7 10 16,0-4-10-16,-3 1 14 0,3-1-3 0,0 3-1 0,1-2 0 16,-1 2-10-16,0 1 0 0,0-4 0 0,4 7 0 15,-1 6 0-15,1-7 0 0,0 4 0 0,0 3 0 16,6-3 0-16,-6 6 0 0,0 0-8 0,-4 3 8 16,0 7-20-16,0-7 1 0,-3 6 0 0,-1 1 0 31,-2-1-19-31,2-2-4 0,-6 5-1 0,3-2 0 15,-7 2-84-15,0 1-17 0,0 2-3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0T20:12:44.8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31531 7198 1094 0,'0'0'48'0,"0"0"11"16,4-6-47-16,-4 6-12 0,0 0 0 0,0 0 0 15,7-3 121-15,0-7 23 0,0 10 4 0,4-3 0 16,-11 3-40-16,0 0-8 0,10 0-1 0,-3 0-1 0,4 0-22 0,-11 0-4 16,0 0 0-16,10 3-1 0,1 10-19 0,0-4-3 15,-8 1-1-15,1-1 0 0,3 4-5 16,-4 5-2-16,-3 1 0 0,0 3 0 0,0 3-23 0,-3-3-5 16,-1 0-1-16,1 6 0 0,-4 4 16 0,-1-7 4 15,5 6 0-15,-4 1 0 0,0-1-32 0,0 0 0 16,3 1-13-16,1-1 4 0,-1 7 21 0,1-7 4 15,-1-6 0-15,1 6 1 0,3 1-6 0,3-1-2 16,-3-9 0-16,0 6 0 0,4-12-9 0,-1 3 12 16,1-7-12-16,-1 4 12 0,1-10 12 0,3 4 4 15,-7-10 0-15,3 6 0 0,-3-6-5 0,0 0-1 16,11 0 0-16,0-6 0 0,-4 6-8 0,0-3-2 0,3-4 0 16,-3-5 0-16,4 2 2 0,-1-5 0 0,-2-1 0 0,6-6 0 15,-4 0-5-15,4 0-1 0,0-6 0 0,1 6 0 16,2-9-8-16,1 9 8 0,-1-10-8 0,1 1 8 15,3 0-8-15,0-1 8 0,1-2-8 0,-1 2 8 16,3-2-8-16,1-4 0 0,-4-6 9 0,0 4-9 16,8 5 12-16,-5-6-3 0,1 1 0 0,-4-4 0 15,7 0-9-15,1 3 0 0,-8 0 0 0,0 1-11 16,4-4 11-16,-1 9 0 0,-2-2 0 0,2 2 0 16,-3 4 0-16,4-1 0 0,0 10 0 0,0-6-8 15,-4 6 8-15,3 6 0 0,1-2 0 0,-4-1-8 16,-3 9 8-16,3-2 0 0,0 3-9 0,0-4 9 15,1 4 0-15,-1-1 0 0,3 7-9 0,-2-6 9 16,-5-1 0-16,4 7 0 0,-3-6 0 0,0-1 0 16,-4 7-11-16,0-3 11 0,0-4-10 0,-3 4 10 15,-1 0-29-15,1-4 0 0,-1 7 0 0,-3-6 0 16,0 0-26-16,-3 5-5 0,3-2 0 0,-3-6-1 16,3 8-90-16,-7-5-17 0,0 3-4 0</inkml:trace>
  <inkml:trace contextRef="#ctx0" brushRef="#br0" timeOffset="13691.908">17812 1293 662 0,'3'-15'29'0,"-3"9"7"0,0-4-36 0,4-2 0 0,-1 2 0 0,-3 7 0 16,4-6 13-16,-4-1-4 0,3 7-1 0,-3-3 0 15,0 3 36-15,0 3 6 0,0-10 2 0,0 10 0 16,0 0 16-16,0 0 3 0,0 0 1 0,0 0 0 0,0 0-16 16,0 0-4-16,0 0 0 0,0 0 0 0,0-9 6 0,0 9 1 15,0 0 0-15,7 0 0 16,1-10 3-16,2 10 1 0,4-3 0 0,0 3 0 0,0 0-21 0,4-6-4 15,-4 6-1-15,4 0 0 0,-1 6-9 0,5-6-3 16,2 0 0-16,-3 3 0 0,1 4-6 0,-5-4-2 16,4 6 0-16,-3 1 0 0,3-7-9 0,-7 3-8 15,0-3 9-15,4 7-9 0,-4-1 0 0,0-6 8 16,-3 7-8-16,3-1 0 0,7 0 0 0,-7-5 0 16,7 2 0-16,-3 0 0 0,0 3 0 0,3-2 0 15,4 2 0-15,-1-3 0 0,1 4 16 0,-4-1 0 16,0 10 0-16,-3-10 0 0,0 4 12 0,-1 0 2 0,1 5 1 15,-4-5 0-15,4-1-4 0,-4 7-1 0,-4 0 0 0,1 3 0 16,0-9-8-16,-1 5-2 0,-3 1 0 0,0-3 0 16,0 3-8-16,0 3-8 0,-3-4 9 0,-1-2-9 15,4 3 8-15,-3 0-8 0,-1-4 0 0,1 4 9 16,-4 0-9-16,0 0 0 0,0-3 0 0,-4-1 8 16,1 1-8-16,-4 6 12 0,0 0-12 0,0-6 12 15,-4 5 5-15,1-2 2 0,-4 3 0 0,-1 0 0 16,1 0-19-16,4-3 0 0,-8 3 0 0,7 0 0 15,-3-10 0-15,4 7 0 0,3-3 0 0,0 0 0 16,0-7 0-16,0 4 0 0,3-10 0 0,1 6 0 16,3-9 0-16,-4 6 0 0,4-6 0 0,0 0 0 15,0 0 0-15,0 0 12 0,0 0-4 0,0 0-8 16,-7-9 13-16,3 0-4 0,4-4-1 0,-3 4 0 16,-1-13 2-16,1 6 0 0,-1-6 0 0,1 9 0 0,-1-5-10 15,1-4 0-15,-4 9 0 0,3-9 8 0,-3 3-8 0,4 1 10 16,-1 2-10-16,-3-3 10 0,0 7 2 0,0-4 0 15,0-6 0-15,3 6 0 0,1-3-2 0,-1 1 0 16,-3 2 0-16,4 0 0 0,-1-6-1 0,4 0 0 16,0 3 0-16,0-2 0 0,0-1 3 0,0-3 1 15,0 3 0-15,7 3 0 0,-3-9 1 0,6 6 0 16,-6 0 0-16,6-3 0 0,1 6-3 0,0-10-1 16,3 4 0-16,-4-3 0 0,1 6-2 0,-1-3 0 15,1 0 0-15,-4 0 0 0,7 3 4 0,-3-6 0 16,-1 6 0-16,4-3 0 0,1 6-2 0,-1-9 0 15,-4 3 0-15,4 3 0 0,4-7 3 0,0 8 1 0,-4-1 0 16,0 0 0-16,3 0-14 0,1-7 9 0,-4 7-9 0,4 1 8 16,0-1-8-16,-1 3 0 0,1 0 0 0,-4-6 0 15,4 6 0-15,-4-3 0 0,3 10 0 0,1-10 0 16,-4 6 0-16,0-6 0 0,0 0-9 0,0 13 9 16,0-4-16-16,-3 4 1 0,0-4 0 0,-1 4 0 31,-3 6-19-31,0 3-4 0,4-7-1 0,-4 4 0 15,0 3-107-15,4 0-22 0,-1 3-4 0,4 4-564 0,0-4-114 0</inkml:trace>
  <inkml:trace contextRef="#ctx0" brushRef="#br0" timeOffset="14525.432">19964 403 1839 0,'0'0'81'0,"-7"-6"18"0,0 2-79 0,0-2-20 16,-1 6 0-16,1 0 0 0,4-6 23 0,3 6 1 15,0 0 0-15,0 0 0 0,0 0-24 0,0 0 0 16,-7 6 0-16,7-6 0 0,0 6 0 0,0-6 0 16,0 4 0-16,3 5 0 0,1 0 0 0,-1 4 0 15,4-4 8-15,1 4-8 0,2 6 16 0,-3 0-2 16,4-4 0-16,-1 4 0 0,-3 3 8 0,0-3 2 15,1 6 0-15,-1-6 0 0,0 3 14 0,-4 6 3 16,1-3 1-16,-1 3 0 0,-3 4 8 0,4-7 2 0,-8 3 0 0,4 6 0 16,-3-2-12-16,3 8-3 0,-4 1 0 0,4-6 0 15,-3 6-12-15,-1-1-2 0,8-5-1 0,-1 6 0 16,1-1-10-16,-1-5-1 0,1 6-1 0,-4-1 0 16,3-8-10-16,1-1 8 0,-4 4-8 0,3-4 8 15,4 0 4-15,-3 1 0 0,-1 2 0 0,1-15 0 16,-1 9-12-16,1-3 8 0,0 3-8 0,-1-6 8 15,1-3 1-15,-4 3 0 0,3 0 0 0,1-6 0 16,-1-1-9-16,-3 7 0 0,4-9 9 0,-4 0-9 16,3-4 0-16,1 3 8 0,-4 4-8 0,3-13 0 15,-3-3 0-15,4 13 0 0,-4-13 0 0,7 6 0 16,-7-6-76 0,0 0-11-16,0 0-1 0,10 0-1 0,1-6-126 0,0 0-25 0,13-20-4 15,1 11-2-15</inkml:trace>
  <inkml:trace contextRef="#ctx0" brushRef="#br0" timeOffset="14991.382">20232 974 1566 0,'-11'-7'69'0,"8"7"15"0,-4-3-68 0,3 3-16 0,-3-3 0 0,0 3 0 15,-4 0 46-15,4 0 6 0,-3 0 0 0,3 0 1 16,-4 3-18-16,4-3-4 0,7 0-1 0,0 0 0 15,-7 0-14-15,7 0-2 0,0 0-1 0,0 0 0 16,0 0 8-16,0 0 2 0,0 0 0 0,14 0 0 16,0-9 17-16,0 9 4 0,4 0 1 0,0-3 0 15,3 3 38-15,4 0 7 0,-4-7 2 0,0 4 0 16,0 3-23-16,4-6-4 0,-1 0-1 0,1-1 0 16,3 7-44-16,-3-3-10 0,7 3-2 0,3-9 0 15,0 9-8-15,-3-10 0 0,3 7 0 0,1-3 0 16,2 3 0-16,-2 3 0 0,-1-6 0 0,-3 3 8 15,-1-7-27-15,-2 10-5 0,-1-3-2 0,-7 3 0 16,4 0-84-16,-8 0-17 0,1 0-3 16,0-6-1-16,-4 12-85 0,-4-3-16 0,12-3-4 15,-12 0-500-15</inkml:trace>
  <inkml:trace contextRef="#ctx0" brushRef="#br0" timeOffset="15390.67">20218 1206 2019 0,'0'0'89'0,"0"0"19"0,-7-7-86 0,0 7-22 0,-4 0 0 0,4 7 0 15,7-7 22-15,0 0 0 0,-11 0 0 0,11 0 0 16,0 0-22-16,0 0 0 0,0 0 0 0,0 0 0 16,-7 0 0-16,7 0 8 0,0 0-8 0,0 0 0 15,7 3 0-15,0 6 8 0,4-9-8 0,3 0 0 16,-3 6 36-16,6-2 4 0,1-1 0 0,0 3 0 16,3-6 7-16,3 0 1 0,-2 0 1 0,2 0 0 15,5 0 3-15,-5 0 0 0,8 0 0 0,-4 0 0 16,8 0-19-16,-5-6-3 0,1 3-1 0,0 3 0 31,-8-4-15-31,1-2-3 0,7 6-1 0,-4 0 0 0,0 0-10 0,1 0 0 0,-1-3 0 16,-4-3 0-16,5 6-17 0,-5-3 4 0,1 3 1 0,0-7 0 0,-1 4-11 0,-2 0-1 15,2-3-1-15,1-4 0 16,0 10-18-16,-1-3-3 0,1-3-1 0,0-7 0 16,0 13-152-16,-4-3-30 0</inkml:trace>
  <inkml:trace contextRef="#ctx0" brushRef="#br0" timeOffset="16894.58">22440 1347 748 0,'0'0'67'0,"0"0"-54"16,0 0-13-16,-3-6 0 0,-4-1 256 0,3-2 49 16,4 6 10-16,0-7 1 0,-3 1-260 0,-1-1-56 15,1 7 0-15,3-3-10 0,-4 0 10 0,-3 0-12 16,-4 2 12-16,4-5-12 0,0 0-1 0,-3-1-1 0,-12 7 0 0,5-6 0 16,-1-1 1-16,-3 10 0 15,-4 0 0-15,1-3 0 0,-5-3 38 0,5 12 8 0,3-3 2 0,-4-3 0 16,-3 10 17-16,3-7 4 15,7 3 1-15,-3 3 0 0,0 4-23 0,3-4-5 0,1 7-1 0,3-7 0 16,3 10-20-16,0-6-8 0,1 15 0 0,-1-15 9 16,11 9-9-16,0-1 0 0,-3 8 0 0,3-7 0 15,7 0-20-15,3 0 4 0,1 0 1 0,3-1 0 16,-3-2 3-16,10 0 1 0,4 3 0 0,-1-13 0 16,-3 7 11-16,4-10 0 0,3 4-9 0,4-7 9 15,0 6 0-15,-4-9 10 0,0 3-1 0,4-3 0 16,7 0 4-16,-7-3 1 0,-11 3 0 0,3-9 0 15,5 9 18-15,-5-9 4 0,-3 5 1 0,-6-2 0 16,-1-6 16-16,0 8 3 0,0-14 1 0,-7 8 0 0,-3-2-20 16,-1-7-4-16,1 9-1 0,-1-11 0 0,-3 11 3 0,-3-15 0 15,-1 6 0-15,1-3 0 16,-1 3-19-16,-3-3-4 0,-4 7-1 0,4-4 0 0,0-3-2 0,4 0 0 16,-11 0 0-16,3 3 0 0,4-3-9 0,0-6 8 15,0 3-8-15,0-3 8 0,-4 9-8 0,8-15 10 16,3 12-10-16,-4 0 10 0,-3 0-10 0,0-7 0 15,7 8 0-15,-3 2 0 0,-8-3 15 0,4 0 1 16,3 3 0-16,4 3 0 0,0-6-4 0,-7 7 0 16,-3-7 0-16,3 9 0 0,7 1 4 0,-4-4 0 15,-6 0 0-15,2-3 0 0,1 7-16 0,0-7 9 16,4 7-9-16,-4-7 8 0,-4 6-8 0,4 1 0 0,7-4 0 16,-3 0 0-16,-8 1 0 0,8-1 0 0,3 0 0 0,3 1 0 15,-6 5 0-15,-1-9 0 0,4 7 0 0,0-7 0 16,7 10-8-16,-3-4 8 0,-11 1 0 0,7-1 0 15,7 4 0-15,-4-1 0 0,-6-9 0 0,-4 16 0 16,3-6 0-16,0-4 0 0,8 4 0 0,-4 3 0 16,-7 2-9-16,3-5 9 0,8 0 0 0,3 5 0 15,-11-2-10-15,8 0 10 0,3 0-8 0,7 3 8 16,0-7 0-16,-3 10-8 0,-1-9 8 0,8-1 0 16,3 10 0-16,-7-3-10 0,0-3 10 0,-3 3 0 15,10-7 0-15,-3 10 0 0,-8-9 0 0,5 9 0 16,-5 0 0-16,1-3-8 0,3 3 8 0,-4 0 0 15,-10 0 0-15,11 0 0 0,3 0 0 0,0 0 0 16,-3 3 0-16,-1-3 8 0,1 0 0 0,3 0 1 16,-3 0-9-16,3 0-14 0,-7 6 3 0,3-3 1 15,5-3 10-15,-5 0 0 0,-10 0 0 0,7 10 8 16,4-10-48-16,-1 0-10 0,1 3-2 0,-1 3 0 16,-2-6-122-16,6 3-25 0,3 4-5 0</inkml:trace>
  <inkml:trace contextRef="#ctx0" brushRef="#br0" timeOffset="70814.011">25199 14288 979 0,'0'0'87'0,"0"0"-70"16,0 0-17-16,0 0 0 0,0 0 364 0,0 0 70 16,0 0 14-16,0 0 2 0,0 0-374 0,0 0-76 15,0 0-14-15,0 0-3 0,0 0-2 0,0 0 0 16,0 0 0-16,3 10 0 0,-3-1 5 0,0-3 1 15,0-6 0-15,0 16 0 0,0-3 21 0,0-4 4 16,4 3 0-16,-4 1 1 0,4-4 14 0,-1 4 2 16,-3 6 1-16,4-7 0 0,-1 7-12 0,1 0-2 15,-1 3-1-15,1-3 0 0,-1 3-5 0,1 0-1 0,-1 3 0 0,-3-3 0 16,7 6 2-16,-3-6 0 0,-1 6 0 16,1-3 0-16,3 3 3 0,-4-3 1 0,5-3 0 0,-5 7 0 15,4-7-3-15,0 0-1 16,0-4 0-16,4 1 0 0,-1-3 15 0,-3 3 3 0,4-7 1 0,0 1 0 15,-1-4-10-15,1 1-1 0,-1 2-1 16,1-6 0-16,0-2 6 0,3 2 0 0,-7-3 1 0,3-3 0 16,1-3 6-16,-1-3 1 0,1 2 0 0,-4-2 0 15,4-6-20-15,-4 2-4 0,3-2-8 0,1-7 12 16,-4-3 16-16,7 0 4 0,-3-9 0 0,-1 5 0 16,4-5-8-16,0 0-2 0,4-7 0 0,-4 7 0 15,4-1-11-15,-1-2-3 0,1 3 0 0,0-1 0 16,-4-2-8-16,4-4 0 0,-1 7 0 0,1-7 0 15,-1 0 0-15,5 7 0 0,-1-10 9 0,3 4-1 16,-2-1-8-16,2-3 9 0,5 7-9 0,-5-7 10 0,4 10-10 0,1-10 0 16,6 6 9-16,0-5-9 0,1-4 8 0,-1 3-8 15,0-3 8-15,4 3-8 0,0-3 0 0,-4 4 0 16,0-1 0-16,1 6-8 0,2 1 8 0,-6 3 0 16,0-1 0-16,0 4 0 0,-4-3 0 15,4 6 0-15,-8-4 0 0,1 7 0 0,-4 0 0 0,4 4 0 16,-8-4 0-16,5 3 11 0,-8 3-11 0,3-3 0 15,1 1 0-15,-4 5 0 0,0-6 0 0,0 10 0 16,0-4 0-16,1 1 0 0,-5-7 0 0,1 9 0 16,-4-2 0-16,3 2 0 0,1 1-8 0,-4 6 8 15,0-6 0-15,0 5 0 0,0-2 0 0,-3 3 0 0,3-3 0 0,-4 3 0 16,1-7 0-16,-4 10 0 16,3 0-9-16,-3 0 9 0,4-9 0 0,-4 9 0 0,0 0 0 15,3 0 0-15,-3 0 0 0,0 0 0 0,4-3 0 0,-4 3 0 16,0 0-10-16,7-7 10 0,-7 7-8 0,7-3 8 15,-3 3-21-15,-4 0 1 0,0 0 0 0,0 0 0 32,3-3-119-32,1-3-23 0,-4 6-5 0</inkml:trace>
  <inkml:trace contextRef="#ctx0" brushRef="#br0" timeOffset="110952.423">2642 17013 2055 0,'0'0'45'0,"0"0"10"0,0 0 1 0,0 0 2 0,0-9-46 0,0 3-12 15,-7-1 0-15,7 7 0 0,0 0 0 0,0-9-11 16,-3 6 3-16,3-4 0 0,0 7 8 0,0 0 0 0,0 0 0 0,0-3 0 15,0 3 0-15,0 0 11 0,0 0-3 0,0 0 0 16,0 0 24-16,0 0 4 0,0 0 0 0,3-3 1 16,8 3-2-16,-1 0-1 0,1-6 0 0,3 6 0 15,7 0 12-15,-3 0 2 0,7 0 1 0,6 0 0 16,-2 0-5-16,6-3 0 0,0 3-1 0,0 3 0 16,4-3-3-16,4 0-1 0,-8 0 0 0,-3 0 0 15,3 6-20-15,-3-6-4 0,3-6-1 0,-10 6 0 16,3 0-14-16,4-3 0 0,3 3 0 0,0 0 0 15,0 0 12-15,4 0 0 0,0 0 0 0,3 3 0 16,-3-3 7-16,7 0 1 0,-7 0 0 0,7 0 0 16,-8 0-20-16,8 0 0 0,-7 0 0 0,7-3 0 15,-7 3 8-15,-4-6-8 0,0 6 12 0,1 0-12 16,-8 0 0-16,4 0 0 0,-8-4 0 0,1 8 0 0,-4-4 0 16,-3 0 0-16,-1-4 0 0,-2 4-12 15,-5 0-26-15,-10 0-5 0,0 0-1 0,11 0 0 16,-11 0-12-16,0 0-2 0,0 0-1 0,0 0 0 15,0 0-100-15,0 0-20 0,0 0-4 0,0 0-1 16,0 0-46-16,0 0-10 0</inkml:trace>
  <inkml:trace contextRef="#ctx0" brushRef="#br0" timeOffset="111552.943">2720 17368 172 0,'0'0'16'0,"0"0"-16"0,0 0 0 0,0 0 0 16,0 0 363-16,0 0 69 0,0 0 15 0,0 0 2 15,0 0-359-15,0 0-72 0,0 0-18 0,0 0 0 16,0 0 11-16,0 0-2 0,0 0 0 0,0 0 0 0,0 0 35 0,0 0 6 16,7 0 2-16,-7 0 0 0,7 3 16 0,0-3 4 15,-7 0 1-15,11 0 0 0,-1 0-11 0,-3 0-2 16,4 3-1-16,3-3 0 0,4 0-31 0,-4 6-5 15,10-6-2-15,-2 3 0 0,13-3 18 0,-7 0 3 16,7 10 1-16,4-10 0 0,4 6-19 0,-5-3-3 16,-2-3-1-16,9 3 0 0,-6 3-6 0,7-2-2 15,-7-4 0-15,7 0 0 0,-11 9-12 0,4-9 9 16,0 0-9-16,3 6 8 0,-14-3-8 0,4-3 0 16,3 4 0-16,-6 2-11 0,2-3 11 0,-6-3 0 15,3 0 0-15,4 6 0 0,-7-6 23 0,3 3 6 16,4-3 2-16,-4 0 0 0,4 7-31 0,-8-4 8 0,1-3-8 15,-11 3 0-15,7-3-13 0,-7 6-6 0,0-6-1 0,-3 3 0 16,0-3 1-16,-1 0 0 0,1 0 0 0,-11 0 0 16,0 0 19-16,0 0-12 0,0 0 12 0,0 0-10 15,0 0 10-15,0 0 0 0,0 0 0 0,3-3-8 32,8-3-16-32,-11 6-2 0,3 0-1 0,-3 0 0 15,7-3-45-15,-7 3-8 0,4-10-3 0,-4 10 0 16,4-9-45-16,3 6-10 0,3-3-2 0,-6-7 0 0,3 4-61 0,7-1-13 15,-4 4-2-15,-6-10-404 0</inkml:trace>
  <inkml:trace contextRef="#ctx0" brushRef="#br0" timeOffset="112235.972">3814 16505 2530 0,'0'0'112'0,"0"0"24"0,-4-9-109 0,4 6-27 0,-7-7 0 0,3 1 0 0,4 9 0 0,0 0 0 16,0 0 0-16,0 0 0 15,11 0-44-15,-7-3-13 0,3-4-3 0,3 14-1 0,-6-4 49 0,6 0 12 16,1 6 0-16,-4 1 0 0,4-1 39 0,-1 1 7 15,4 2 2-15,4 1 0 0,-11-4-13 0,11 10-3 0,-4-6 0 0,7 5 0 16,-4-5 14-16,15 6 2 16,-7-1 1-16,3-2 0 0,4 3-27 0,-4 0-6 0,4-4 0 0,-4 7-1 15,4-3-15-15,3 0 0 0,0 3 0 16,1-3 0-16,-5 3 0 0,5 0 0 0,-5-10 0 0,5 7 0 16,-1 0 10-16,0-3 2 0,-7 2 1 0,4-5 0 15,-7 6 6-15,0-7 1 0,-1 1 0 0,-6-4 0 16,0 1-12-16,-8-1-8 0,4 0 12 0,-3-5-12 15,-4 5 19-15,4-6-3 0,-11-3-1 0,0 0 0 16,7 10-5-16,-7-10-1 0,0 0 0 0,0 0 0 16,0 0 25-16,0 0 5 0,0 0 1 0,0 0 0 15,0 0-18-15,0 0-3 0,10 0-1 0,-10 0 0 16,0 0-5-16,0 0-1 0,0 0 0 0,0 0 0 16,0 0-3-16,0 0-1 0,0 0 0 0,0 0 0 0,-10 9-8 0,3-9 0 15,-1 6 0-15,1-3 0 0,-3 1 0 0,6 5 0 16,-10-9 0-16,4 9 0 0,-8 1 0 0,0-7 0 15,4 6-12-15,-7 1 12 0,7 2 0 0,-7 4 0 16,7 0 0-16,-11-1 0 0,0 1 0 0,1 0 0 16,-5-1 0-16,5 7 0 0,-1-3 8 0,0 3 4 15,1 0 0-15,-1 0 0 0,4 6 2 0,-4-3 1 16,7 0 0-16,-6 0 0 0,-5-3 1 0,12 0 1 16,-8 0 0-16,0-6 0 0,4 0-17 0,0 2 10 15,3 1-10-15,1-6 8 0,-1-1-8 0,-3 7 0 16,7-6 9-16,0-4-9 0,3 0 0 0,1 1 9 15,-4-1-9-15,6-6 0 0,-2 7 8 0,3-7-8 16,7 3 0-16,0-6 0 0,-11 3 0 0,11-3 0 0,0 0 0 0,-7 7 0 16,7-7-9-16,0 0-9 0,0 0-2 0,0 0 0 31,0 0-96-31,0 0-19 0,0 0-4 0,0 0-1255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20T18:12:59.8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1530 1169 11744 0 0,'0'0'520'0'0,"0"0"112"0"0,0 0-504 0 0,0 0-128 0 0,0 0 0 0 0,10 0 0 0 0,-10 0-128 0 0,8 0-40 0 0,2 0-16 0 0,2 0 0 0 0,-4 0-320 0 0,2 4-64 0 0,-2-4-8 0 0,0 0-3776 0 0</inkml:trace>
  <inkml:trace contextRef="#ctx0" brushRef="#br0" timeOffset="1">1947 1146 3224 0 0,'0'0'143'0'0,"0"0"279"0"0,0 0 1070 0 0,-10-3 5088 0 0,-1 3-6341 0 0,7-1-86 0 0,-1 1 0 0 0,1 0 0 0 0,0 0 0 0 0,-1 0 0 0 0,1 1 0 0 0,0-1 0 0 0,0 1 1 0 0,-1 0-1 0 0,1 0 0 0 0,0 0 0 0 0,0 1 0 0 0,0 0 0 0 0,-3 1-153 0 0,-18 22 416 0 0,20-20-366 0 0,1-1 0 0 0,-1 1 1 0 0,0-1-1 0 0,0 0 0 0 0,0 0 1 0 0,-4 2-51 0 0,6-4 82 0 0,0 0 0 0 0,0 0 0 0 0,1 0 0 0 0,-1 0 0 0 0,0 1 0 0 0,1-1 0 0 0,0 1 0 0 0,-1 1-82 0 0,-6 5 344 0 0,-1 2 51 0 0,8-8-294 0 0,0 0 0 0 0,-1 0-1 0 0,1-1 1 0 0,-1 0 0 0 0,1 1-1 0 0,-3 0-100 0 0,-15 11 840 0 0,1 1 0 0 0,1 0 0 0 0,0 1 0 0 0,-13 17-840 0 0,24-26 186 0 0,2 0 0 0 0,-1 0-1 0 0,1 1 1 0 0,0 0-1 0 0,1 0 1 0 0,0 0 0 0 0,0 1-1 0 0,1-1 1 0 0,0 1-1 0 0,-2 8-185 0 0,1-4 0 0 0,0 0 0 0 0,-1 0 0 0 0,-4 6 0 0 0,-4 9 0 0 0,6-16 37 0 0,1-1 0 0 0,-1 1 0 0 0,-1-2 0 0 0,0 1 0 0 0,0-1 0 0 0,-2 1-37 0 0,-21 27 508 0 0,26-32-412 0 0,-5 7 91 0 0,0 1 0 0 0,1 0 0 0 0,1 1-1 0 0,0-1 1 0 0,-3 11-187 0 0,8-19 4 0 0,0 1-1 0 0,-1-1 1 0 0,0 0 0 0 0,0 0-1 0 0,0 0 1 0 0,-2 1-4 0 0,-10 15 58 0 0,4-7-26 0 0,-1 0 0 0 0,0 0 0 0 0,-1-1 0 0 0,-1-1 0 0 0,-9 6-32 0 0,-9 13 479 0 0,9-6-262 0 0,13-18-201 0 0,3 3-16 0 0,6 4 0 0 0,2-12 0 0 0,-1 0 0 0 0,1 0 0 0 0,0-1 0 0 0,-1 1 0 0 0,1 0 0 0 0,-1 0 0 0 0,0-1 0 0 0,0 1 0 0 0,0 0 0 0 0,-1 1 0 0 0,-5 10 46 0 0,0 0 0 0 0,-5 6-46 0 0,4-7 46 0 0,0 1 0 0 0,-2 7-46 0 0,-7 6 256 0 0,15-25-221 0 0,1 1 0 0 0,0-1 0 0 0,-1 0-1 0 0,0 1 1 0 0,0-1 0 0 0,1 0 0 0 0,-2 1-35 0 0,1-2 27 0 0,0 1-1 0 0,1 0 1 0 0,-1 0 0 0 0,1 0 0 0 0,-1 0 0 0 0,1 0 0 0 0,0 1 0 0 0,0-1-1 0 0,0 0 1 0 0,-1 2-27 0 0,2-1 38 0 0,1-3-37 0 0,-1 1 1 0 0,0 0-1 0 0,0-1 1 0 0,0 1 0 0 0,0 0-1 0 0,0-1 1 0 0,0 1-1 0 0,0 0 1 0 0,0-1-1 0 0,-1 1 1 0 0,1-1 0 0 0,0 1-1 0 0,0 0 1 0 0,0-1-1 0 0,-1 1 1 0 0,1-1-1 0 0,0 1 1 0 0,-1-1 0 0 0,1 1-1 0 0,0 0 1 0 0,-1-1-1 0 0,1 0 1 0 0,-1 1-1 0 0,1-1 1 0 0,-1 1 0 0 0,1-1-1 0 0,-1 1-1 0 0,-3 3 4 0 0,-6 15 56 0 0,-6 18 4 0 0,16-35-64 0 0,-1-1 0 0 0,1 1 0 0 0,-1-1 0 0 0,0 1 0 0 0,1-1 0 0 0,-1 0 0 0 0,0 1 0 0 0,0-1 0 0 0,0 0 0 0 0,0 0 0 0 0,0 0 0 0 0,-1 1 0 0 0,-3 5 0 0 0,-10 11 0 0 0,2-3 0 0 0,-8 10 0 0 0,-9 13 0 0 0,7-10 80 0 0,19-23-60 0 0,0-1 1 0 0,0 1-1 0 0,0 0 0 0 0,0 0 1 0 0,-1 3-21 0 0,-1 3 2 0 0,-1-1 0 0 0,0 0 1 0 0,-1 0-1 0 0,-1 1-2 0 0,3-4 1 0 0,-30 40 127 0 0,-14 25-128 0 0,40-55 63 0 0,1 0 1 0 0,0 1-1 0 0,-2 9-63 0 0,-6 11 2 0 0,-1 6 38 0 0,13-30-18 0 0,0-1 0 0 0,-1 0 0 0 0,0 0 0 0 0,-7 9-22 0 0,6-10 0 0 0,0 1 0 0 0,-3 7 0 0 0,-4 8 0 0 0,-1 5 4 0 0,11-24-10 0 0,1-1 0 0 0,-2 0 0 0 0,-3 7 6 0 0,3-6-2 0 0,0 0 1 0 0,0 0 0 0 0,1 1 0 0 0,-1 5 1 0 0,0-3 79 0 0,0-1 0 0 0,-5 10-79 0 0,5-13 29 0 0,1 0 1 0 0,0 1-1 0 0,0-1 0 0 0,1 1 1 0 0,0 0-1 0 0,1 0 0 0 0,-1 0 1 0 0,1 3-30 0 0,-23 126 314 0 0,2 5-314 0 0,18-115 0 0 0,3-15 0 0 0,-1 0 0 0 0,-3 11 0 0 0,2-10 0 0 0,1-1 0 0 0,1 1 0 0 0,-1 2 0 0 0,1-2 0 0 0,0 0 0 0 0,-1 0 0 0 0,-2 3 0 0 0,-11 34 200 0 0,1 1 0 0 0,0 20-200 0 0,5 5 64 0 0,-3 18 0 0 0,8-70-51 0 0,-2 1 0 0 0,-1-1 0 0 0,-1 0-1 0 0,-1-1 1 0 0,-3 3-13 0 0,7-16 13 0 0,1 0 32 0 0,0-1 1 0 0,1 1-1 0 0,0-1 1 0 0,1 1-1 0 0,-1 3-45 0 0,1 3 70 0 0,-1 8 36 0 0,-1 25-42 0 0,-3 4-64 0 0,7-47 0 0 0,0 0 0 0 0,0 0 0 0 0,0-1 0 0 0,-1 1 0 0 0,0-1 0 0 0,-2 5 0 0 0,-7 27 0 0 0,-10 44 224 0 0,17-68-161 0 0,-1 12 7 0 0,3-2-48 0 0,0-1-1 0 0,-2 0 0 0 0,-1 0 1 0 0,-1 0-1 0 0,-8 20-21 0 0,8-23 21 0 0,-3 6 20 0 0,-2-1-1 0 0,-6 11-40 0 0,4-8 231 0 0,-9 26-231 0 0,7-11 195 0 0,2 1 0 0 0,2 0-1 0 0,0 10-194 0 0,8-39 13 0 0,-1 9-15 0 0,3-15 2 0 0,0 1 0 0 0,-1-1 0 0 0,0 0 0 0 0,0 2 0 0 0,-4 13 0 0 0,2-7 0 0 0,0 4 0 0 0,-5 69 133 0 0,10-70-124 0 0,-1 5-8 0 0,-1 0 0 0 0,-3 16-1 0 0,4-32 0 0 0,-1 0 0 0 0,2-1 0 0 0,-1 1 0 0 0,1-1 0 0 0,0 1 0 0 0,1 24 0 0 0,7 87 64 0 0,-5-69-64 0 0,1 56 11 0 0,-6-73 45 0 0,0-18-11 0 0,1 0-1 0 0,0 0 1 0 0,2 0-1 0 0,2 14-44 0 0,3 8 86 0 0,0 15-86 0 0,5 32 61 0 0,-3-35 3 0 0,1 27-64 0 0,-5 5 64 0 0,-3 17-64 0 0,-1-80 28 0 0,1 1 0 0 0,2 5-28 0 0,-2-9 8 0 0,2 5 41 0 0,0-1 0 0 0,4 8-49 0 0,2 8 49 0 0,-1-1-28 0 0,3 10 75 0 0,5 45-96 0 0,-13-66 16 0 0,-2-12 8 0 0,-1 1 0 0 0,1 11-24 0 0,0 11 29 0 0,1-1 1 0 0,6 24-30 0 0,-5-31 5 0 0,9 34 59 0 0,0-2 0 0 0,-7-34-64 0 0,-4-19 0 0 0,-1 0 0 0 0,1 0 0 0 0,-1 0 0 0 0,0 0 0 0 0,0 4 0 0 0,7 167 64 0 0,-8 40-64 0 0,-5-150 0 0 0,2 41 64 0 0,2-101-64 0 0,1-1 0 0 0,-1 0 0 0 0,0 1 0 0 0,-1 1 0 0 0,-3 24 0 0 0,0 19 53 0 0,4-10-40 0 0,0-19-14 0 0,0-1 0 0 0,4 18 1 0 0,0 8 24 0 0,-2-28-4 0 0,0 1 0 0 0,3 5-20 0 0,1 48 64 0 0,-1-45-66 0 0,-4-18 5 0 0,2-1 0 0 0,-1 1 1 0 0,2-1-1 0 0,0 3-3 0 0,1 0 35 0 0,-1 0 1 0 0,0 1-1 0 0,1 8-35 0 0,-4-19 2 0 0,1 0-1 0 0,-1 0 1 0 0,1 0-1 0 0,0 0 1 0 0,0 0-1 0 0,0-1 1 0 0,0 1-1 0 0,0 0 1 0 0,1 1-2 0 0,-1-2-1 0 0,1 1 1 0 0,-1 0 0 0 0,0 0 0 0 0,0 0-1 0 0,0 0 1 0 0,0 0 0 0 0,0 1 0 0 0,-1-1-1 0 0,1 0 1 0 0,-1 1 0 0 0,3 9 0 0 0,-1 1 0 0 0,2-1 0 0 0,4 11 0 0 0,-4-10 0 0 0,1 1 0 0 0,-2-1 0 0 0,0 2 0 0 0,-1-9 0 0 0,-1-1 0 0 0,1 1 0 0 0,0 0 0 0 0,2 3 0 0 0,7 20 0 0 0,-7-12 0 0 0,1 0 0 0 0,7 14 0 0 0,5 19 0 0 0,-9-26 0 0 0,11 23 0 0 0,-3-6 0 0 0,-12-29 0 0 0,13 33 0 0 0,6 34 0 0 0,3 6 0 0 0,-19-66 0 0 0,-5-15 0 0 0,-1 0 0 0 0,1 0 0 0 0,-1-1 0 0 0,0 1 0 0 0,0 0 0 0 0,0 3 0 0 0,4 21-27 0 0,0 0 0 0 0,8 20 27 0 0,-4-13-38 0 0,13 49 242 0 0,-19-73-205 0 0,1-1-1 0 0,1 1 1 0 0,3 6 1 0 0,-3-7-27 0 0,12 29-158 0 0,-15-36 184 0 0,-1 0 1 0 0,0 0-1 0 0,0 0 1 0 0,0 1-1 0 0,-1-1 0 0 0,1 4 1 0 0,0-4 3 0 0,-1 1 0 0 0,1 0 1 0 0,0 0-1 0 0,0 0 0 0 0,0-1 0 0 0,1 3-3 0 0,1 0 38 0 0,0 0 0 0 0,-1 0 0 0 0,0 0 0 0 0,0 1 0 0 0,0 2-38 0 0,0-1 3 0 0,0 0-1 0 0,1 0 0 0 0,0-1 0 0 0,1 0 0 0 0,0 1 0 0 0,2 2-2 0 0,12 24-2 0 0,-11-18-27 0 0,1-1 0 0 0,1 0 1 0 0,0-1-1 0 0,1 0 0 0 0,3 4 29 0 0,9 17 80 0 0,-15-25-72 0 0,-1 0 0 0 0,-1 1 0 0 0,0-1 0 0 0,0 1 1 0 0,-1 0-1 0 0,1 6-8 0 0,9 22 15 0 0,-11-31-15 0 0,0 1 0 0 0,-1 0 0 0 0,1 8 0 0 0,-2-9 0 0 0,1 0 0 0 0,0 0 0 0 0,0-1 0 0 0,4 8 0 0 0,4 7 0 0 0,-2 0 0 0 0,3 10 0 0 0,1-7 0 0 0,-2-6 0 0 0,-8-15 0 0 0,0 0 0 0 0,1 1 0 0 0,0-1 0 0 0,-1-1 0 0 0,4 4 0 0 0,5 8 0 0 0,-5-6 0 0 0,0 0 0 0 0,-1 1 0 0 0,0 0 0 0 0,2 8 0 0 0,8 14 0 0 0,-9-20 0 0 0,-1 1 0 0 0,4 9 0 0 0,6 16 0 0 0,-8-23 0 0 0,-4-9 0 0 0,0 1 0 0 0,0-1 0 0 0,0 0 0 0 0,4 4 0 0 0,18 23 0 0 0,-7-8 0 0 0,4 5 0 0 0,-21-28 0 0 0,0 0 0 0 0,0-1 0 0 0,0 1 0 0 0,0 0 0 0 0,0-1 0 0 0,1 0 0 0 0,-1 1 0 0 0,0-1 0 0 0,2 2 0 0 0,-1-2 0 0 0,-1 1 0 0 0,1-1 0 0 0,0 1 0 0 0,-1 0 0 0 0,0-1 0 0 0,1 1 0 0 0,-1 0 0 0 0,0 0 0 0 0,21 32 0 0 0,-16-25 0 0 0,0-1 0 0 0,-1 1 0 0 0,4 8 0 0 0,4 3 0 0 0,0-2 0 0 0,-11-15 0 0 0,0 0 0 0 0,0-1 0 0 0,0 1 0 0 0,0 0 0 0 0,1-1 0 0 0,-1 1 0 0 0,3 0 0 0 0,-3-1 0 0 0,1 1 0 0 0,0 0 0 0 0,0-1 0 0 0,-1 1 0 0 0,0 0 0 0 0,2 2 0 0 0,2 7 0 0 0,1 1 0 0 0,-1 0 0 0 0,1 7 0 0 0,14 14 0 0 0,25 70 0 0 0,-39-88 0 0 0,-4-9 20 0 0,0-1-1 0 0,0 0 1 0 0,1 1-1 0 0,1 0-19 0 0,15 26 50 0 0,-12-18-112 0 0,-1 1 0 0 0,-1 1 1 0 0,0 0-1 0 0,-1 0 0 0 0,1 11 62 0 0,-1-8-6 0 0,-2-8 236 0 0,-2-8-252 0 0,-1 0 0 0 0,1-1 0 0 0,1 1 0 0 0,-1 0 0 0 0,0-1 0 0 0,1 1 0 0 0,2 2 22 0 0,0 10 41 0 0,-4-14-27 0 0,1 1-1 0 0,-1-1 1 0 0,1 1-1 0 0,0 0 1 0 0,0-1-1 0 0,0 0 1 0 0,0 1 0 0 0,0-1-1 0 0,0 1 1 0 0,1-1-1 0 0,-1 0 1 0 0,1 0-1 0 0,-1 0 1 0 0,3 2-14 0 0,2 2-59 0 0,15 24-208 0 0,-18-25 265 0 0,0-2 2 0 0,-2-3 0 0 0,0 1 0 0 0,-1-1 0 0 0,1 1 0 0 0,0-1 0 0 0,-1 1 0 0 0,1 0 0 0 0,-1-1 0 0 0,1 1 0 0 0,-1 0 0 0 0,1 0 0 0 0,-1-1 0 0 0,1 1 0 0 0,-1 0 0 0 0,0 0 0 0 0,0 0 0 0 0,1 0 0 0 0,-1 0 0 0 0,0 0 0 0 0,39 76 312 0 0,-35-67-321 0 0,4 6-197 0 0,2-3 259 0 0,-9-11-31 0 0,0 0 1 0 0,0-1-1 0 0,0 1 0 0 0,1 0 0 0 0,-1-1 1 0 0,0 1-1 0 0,1-1 0 0 0,1 1-22 0 0,0 0-3 0 0,-2-1-1 0 0,0 0 0 0 0,1 0 0 0 0,-1 0 0 0 0,0 0 0 0 0,0 0 0 0 0,0 0 0 0 0,0 0 0 0 0,0 0 0 0 0,-1 1 0 0 0,1-1 0 0 0,0 0 0 0 0,-1 1 0 0 0,1-1 0 0 0,0 0 0 0 0,-1 1 0 0 0,0-1 4 0 0,1 1-1 0 0,-1-1 1 0 0,1 0-1 0 0,-1 0 0 0 0,1 0 0 0 0,0 0 0 0 0,-1 0 0 0 0,1 0 0 0 0,0-1 1 0 0,0 1-1 0 0,0 0 0 0 0,0 0 0 0 0,-1 0 0 0 0,1-1 0 0 0,0 1 0 0 0,0 0 0 0 0,0-1 1 0 0,1 1-1 0 0,-1-1 1 0 0,5 4 2 0 0,29 31-2 0 0,-33-33 0 0 0,6 6 0 0 0,-5-4 0 0 0,-1-2 0 0 0,0 0 0 0 0,0 0 0 0 0,1 0 0 0 0,-1 0 0 0 0,1 0 0 0 0,-1-1 0 0 0,2 1 0 0 0,14 11 0 0 0,-12-10 1 0 0,-1 1 0 0 0,1-1 0 0 0,0 1 0 0 0,0-2-1 0 0,0 1 1 0 0,0-1 0 0 0,1 1 0 0 0,-1-2 0 0 0,0 1 0 0 0,1-1 0 0 0,0 0 0 0 0,3 0-1 0 0,3 3 40 0 0,-6-1-27 0 0,-1-2-13 0 0,19 3 0 0 0,10 4-11 0 0,-33-8 23 0 0,13 8-13 0 0,-9-3 1 0 0,-5-3 0 0 0,0-1 0 0 0,0 0 0 0 0,1 0 0 0 0,-1 0 0 0 0,0 1 0 0 0,1-1 0 0 0,-1-1 0 0 0,1 1 0 0 0,-1 0 0 0 0,1 0 0 0 0,0 0 0 0 0,1 0 0 0 0,44 14-291 0 0,-25-11 598 0 0,5 4-431 0 0,-22-6 52 0 0,20 4-60 0 0,-5-1 132 0 0,7 4 0 0 0,-18-6 0 0 0,1 0 0 0 0,0-1 0 0 0,0 0 0 0 0,-1 0 0 0 0,5-1 0 0 0,3-2 0 0 0,-15 2 0 0 0,16 2 0 0 0,-10-4 0 0 0,-6 1 0 0 0,-1-1 0 0 0,1 1 0 0 0,-1 0 0 0 0,1 0 0 0 0,0 0 0 0 0,-1 0 0 0 0,1 0 0 0 0,-1 1 0 0 0,1-1 0 0 0,-1 0 0 0 0,1 1 0 0 0,-1-1 0 0 0,1 1 0 0 0,-1 0 0 0 0,1-1 0 0 0,0 2 0 0 0,26 8 47 0 0,13 7 114 0 0,16 10-161 0 0,-55-26-9 0 0,0 0 1 0 0,0 0-1 0 0,-1 0 1 0 0,2 0-1 0 0,-1-1 0 0 0,0 1 1 0 0,0-1-1 0 0,0 1 0 0 0,0-1 1 0 0,0 0-1 0 0,0 0 0 0 0,2 0 10 0 0,3 0-50 0 0,1 1 3 0 0,32 6 180 0 0,-34-5-119 0 0,1-1 1 0 0,0 0-1 0 0,0 0 0 0 0,0-1 0 0 0,6 0-15 0 0,-6 0-24 0 0,1 0 0 0 0,0 1 0 0 0,-1 0 0 0 0,1 0 24 0 0,59 10-132 0 0,-21-2 132 0 0,-35-6 0 0 0,1 0 0 0 0,-1-1 0 0 0,8 1 0 0 0,-11-2 0 0 0,-5-1 0 0 0,0 0 0 0 0,0 1 0 0 0,-1-1 0 0 0,1 1 0 0 0,0 0 0 0 0,0 0 0 0 0,0 0 0 0 0,0 1 0 0 0,7 1 0 0 0,20 5 0 0 0,-11-5 0 0 0,0 0 0 0 0,0-1 0 0 0,11-1 0 0 0,17 2 0 0 0,-39-3 0 0 0,1 0 0 0 0,-1 1 0 0 0,1 0 0 0 0,5 2 0 0 0,3 0 0 0 0,91 15 216 0 0,-74-14-216 0 0,5 1 0 0 0,-35-4-23 0 0,1 0 1 0 0,-1-1-1 0 0,0 1 1 0 0,0-1-1 0 0,1 1 0 0 0,-1-1 1 0 0,3-1 22 0 0,17 1-47 0 0,-15 0 42 0 0,0 1 1 0 0,0 1 0 0 0,7 1 4 0 0,11 2 2 0 0,-15-4-2 0 0,12 2 0 0 0,0 1 0 0 0,1 0 0 0 0,19 8 0 0 0,-39-11 0 0 0,-1 0 0 0 0,1 0 0 0 0,0 0 0 0 0,-1 0 0 0 0,4-1 0 0 0,17 3 0 0 0,20 5 150 0 0,-30-5-53 0 0,-1 0 0 0 0,9 2-97 0 0,9 4-26 0 0,1-2 1 0 0,0-2-1 0 0,1-1 26 0 0,3 1-11 0 0,40-1 11 0 0,-35-3 44 0 0,42-3-44 0 0,-9 0 20 0 0,-23 0-20 0 0,18-5 0 0 0,-54 5 0 0 0,128-15 0 0 0,-76 6 0 0 0,15-5 0 0 0,-14 3 0 0 0,0 7 0 0 0,-48 3 0 0 0,-18 1 0 0 0,0 0 0 0 0,43-9 0 0 0,15-1 0 0 0,-22 5 0 0 0,-29 6 0 0 0,1-1 0 0 0,0 0 0 0 0,2-2 0 0 0,-1 1 0 0 0,1 1 0 0 0,-1 1 0 0 0,2 0 0 0 0,0-1 0 0 0,128-21 0 0 0,-110 17 0 0 0,16-1 0 0 0,5 2 0 0 0,44-7 0 0 0,-73 7 0 0 0,-10 1 0 0 0,1 1 0 0 0,9-1 0 0 0,86-9 0 0 0,-95 11 0 0 0,8 0 0 0 0,1 1 0 0 0,7 1 0 0 0,-17-1 0 0 0,-1 0 0 0 0,1-1 0 0 0,2-1 0 0 0,16-2 0 0 0,-16 2 0 0 0,-13 1 0 0 0,0 0 0 0 0,2 1 0 0 0,2 0 0 0 0,1 0 0 0 0,-1-1 0 0 0,0-1 0 0 0,6-1 0 0 0,-10 2 0 0 0,1 1 0 0 0,0 0 0 0 0,0 0 0 0 0,0 0 0 0 0,0 0 0 0 0,0 1 0 0 0,2-1 0 0 0,-2 1 0 0 0,10-4 0 0 0,-9 2 0 0 0,1 0 0 0 0,0 0 0 0 0,0 0 0 0 0,7 0 0 0 0,-7 1 0 0 0,0-1 0 0 0,0 1 0 0 0,-1-1 0 0 0,1 0 0 0 0,4-2 0 0 0,3 0 0 0 0,-9 4 0 0 0,-1-1 0 0 0,0 0 0 0 0,1 1 0 0 0,-1-1 0 0 0,0 0 0 0 0,1-1 0 0 0,-1 1 0 0 0,1-1 0 0 0,11-4 0 0 0,-13 5 0 0 0,1 0 0 0 0,-1 0 0 0 0,0 1 0 0 0,1-2 0 0 0,-1 1 0 0 0,0 0 0 0 0,0 0 0 0 0,0-1 0 0 0,0 1 0 0 0,0-1 0 0 0,1-1 0 0 0,7-4 0 0 0,28-9 0 0 0,-34 14-12 0 0,0 1 1 0 0,-1 0-1 0 0,1-1 0 0 0,0 1 0 0 0,0 0 1 0 0,0 1 11 0 0,0-1-17 0 0,-1 1 1 0 0,0-1 0 0 0,1 0 0 0 0,-1 0 0 0 0,0 0 0 0 0,0-1-1 0 0,0 1 1 0 0,0-1 0 0 0,1 0 16 0 0,1-1-15 0 0,0 0-1 0 0,-1 1 0 0 0,1 0 1 0 0,0 0-1 0 0,5-1 16 0 0,18-8-18 0 0,5-5 247 0 0,10-3-229 0 0,1 0 99 0 0,-5 4-99 0 0,-25 9-84 0 0,-13 6 77 0 0,-1 0 0 0 0,1 0 0 0 0,-1 0 0 0 0,1 0 0 0 0,-1-1 0 0 0,1 1 0 0 0,-1 0 0 0 0,1 0 0 0 0,-1-1 0 0 0,0 1 0 0 0,1 0 0 0 0,-1 0 0 0 0,1-1 0 0 0,-1 1 0 0 0,0-1 0 0 0,1 1 0 0 0,-1 0 0 0 0,0-1 0 0 0,1 1 0 0 0,-1-1 0 0 0,0 1 7 0 0,2-2 7 0 0,1-1 0 0 0,-1 1 0 0 0,1 0-1 0 0,0 0 1 0 0,0 0 0 0 0,-1 1 0 0 0,4-2-7 0 0,12-8 198 0 0,-5 0-181 0 0,-3 1-4 0 0,0 0 0 0 0,-1-1-1 0 0,0 0 1 0 0,-1-1 0 0 0,2-3-13 0 0,17-28 0 0 0,-23 35 0 0 0,-3 4 0 0 0,1 1 0 0 0,0-1 0 0 0,0 1 0 0 0,0 0 0 0 0,2-3 0 0 0,-3 5 2 0 0,0 0 1 0 0,0 0-1 0 0,0 0 1 0 0,-1 0-1 0 0,1 0 0 0 0,0 0 1 0 0,0 0-1 0 0,-1 0 0 0 0,1-1 1 0 0,-1 1-1 0 0,1 0 1 0 0,-1 0-1 0 0,0-1 0 0 0,1 1 1 0 0,-1 0-1 0 0,0-1 1 0 0,0 1-1 0 0,0-2-2 0 0,3-7 21 0 0,32-45-21 0 0,-25 38 0 0 0,6-8 0 0 0,6-5 0 0 0,38-36 277 0 0,-50 59-356 0 0,-9 6 72 0 0,1 0-1 0 0,0 0 1 0 0,0 0-1 0 0,-1 0 1 0 0,1-1-1 0 0,-1 1 1 0 0,1-1-1 0 0,-1 1 1 0 0,0-1-1 0 0,0 1 1 0 0,0-1-1 0 0,1 0 1 0 0,-1 1-1 0 0,-1-1 1 0 0,1 0-1 0 0,0 0 1 0 0,0 0 0 0 0,-1 0-1 0 0,1 0 8 0 0,5-15 0 0 0,1 1 0 0 0,0 0 0 0 0,9-12 0 0 0,-15 25 0 0 0,0 1 0 0 0,0-1 0 0 0,1 1 0 0 0,-1-1 0 0 0,1 1 0 0 0,-1 0 0 0 0,1-1 0 0 0,0 1 0 0 0,0 0 0 0 0,0 0 0 0 0,1 0 0 0 0,11-10 0 0 0,4-6 0 0 0,-11 10 0 0 0,0 1 0 0 0,0 1 0 0 0,1-1 0 0 0,2-1 0 0 0,1 0 0 0 0,-10 4 0 0 0,0 1 0 0 0,3-1 0 0 0,0 0 0 0 0,-1-1 0 0 0,0 1 0 0 0,0-1 0 0 0,0 0 0 0 0,0-1 0 0 0,8-14 0 0 0,50-96 0 0 0,-44 85 0 0 0,-15 28 0 0 0,-1 1 0 0 0,0-1 0 0 0,1 0 0 0 0,-1 0 0 0 0,0 0 0 0 0,0-3 0 0 0,4-9 0 0 0,-1 4 0 0 0,-4 10 0 0 0,1-1 0 0 0,0 0 0 0 0,-1 0 0 0 0,1 0 0 0 0,-1 0 0 0 0,1 0 0 0 0,-1 0 0 0 0,0 0 0 0 0,0-1 0 0 0,4-27 0 0 0,-4 27 0 0 0,0 0 0 0 0,0 0 0 0 0,1 1 0 0 0,-1-1 0 0 0,1 0 0 0 0,0 1 0 0 0,-1-1 0 0 0,1 0 0 0 0,1 1 0 0 0,-1-1 0 0 0,0 1 0 0 0,1-1 0 0 0,1-1 0 0 0,-1 2 0 0 0,-1-1 0 0 0,4-16 0 0 0,-4 14 0 0 0,7-12 0 0 0,-5 13 0 0 0,0-9 0 0 0,0 3 0 0 0,-2 2 0 0 0,7-16 0 0 0,23-45 0 0 0,-19 50 0 0 0,-10 17 0 0 0,-1 2 0 0 0,-1-1 0 0 0,1 1 0 0 0,-1 0 0 0 0,1-1 0 0 0,-1 1 0 0 0,0-1 0 0 0,1 1 0 0 0,-1-1 0 0 0,1 0 0 0 0,-1 1 0 0 0,0-1 0 0 0,0 1 0 0 0,1-1 0 0 0,-1 0 0 0 0,0 1 0 0 0,0-1 0 0 0,0 0 0 0 0,1 1 0 0 0,-1-1 0 0 0,0 0 0 0 0,0 1 0 0 0,0-1 0 0 0,-1-1 0 0 0,1 1 0 0 0,0 1 0 0 0,0-1 0 0 0,0 1 0 0 0,0-1 0 0 0,0 1 0 0 0,0-1 0 0 0,0 1 0 0 0,0-1 0 0 0,0 1 0 0 0,0-1 0 0 0,0 1 0 0 0,1-1 0 0 0,-1 1 0 0 0,0-1 0 0 0,0 1 0 0 0,0-1 0 0 0,1 1 0 0 0,-1-1 0 0 0,0 1 0 0 0,0-1 0 0 0,1 1 0 0 0,-1 0 0 0 0,0-1 0 0 0,1 1 0 0 0,-1-1 0 0 0,1 1 0 0 0,-1 0 0 0 0,9-19 0 0 0,-5 11 0 0 0,5-5 0 0 0,4-14 0 0 0,13-14 0 0 0,-9 11 0 0 0,-11 24 0 0 0,1-1 0 0 0,-6 5 0 0 0,1 0 0 0 0,0 0 0 0 0,0 0 0 0 0,-1-1 0 0 0,1 1 0 0 0,-1 0 0 0 0,1-1 0 0 0,-1 1 0 0 0,1-3 0 0 0,8-17 0 0 0,-6 16 0 0 0,4-18 0 0 0,-8 23 0 0 0,0-1 0 0 0,0 1 0 0 0,1 0 0 0 0,-1 0 0 0 0,0 0 0 0 0,0 0 0 0 0,1 0 0 0 0,-1 0 0 0 0,1 0 0 0 0,-1 0 0 0 0,1 1 0 0 0,-1-1 0 0 0,1 0 0 0 0,0 0 0 0 0,0 0 0 0 0,3-6 0 0 0,7-17 0 0 0,4-6 0 0 0,-15 29 0 0 0,0 0 0 0 0,0-1 0 0 0,0 1 0 0 0,1 0 0 0 0,-1 0 0 0 0,1 0 0 0 0,-1 0 0 0 0,1 0 0 0 0,-1 0 0 0 0,1 0 0 0 0,0 1 0 0 0,-1-1 0 0 0,1 0 0 0 0,0 0 0 0 0,0 0 0 0 0,-1 1 0 0 0,1-1 0 0 0,0 0 0 0 0,1 0 0 0 0,-2 1 0 0 0,0 0 0 0 0,1 0 0 0 0,-1-1 0 0 0,0 1 0 0 0,1 0 0 0 0,-1 0 0 0 0,0-1 0 0 0,0 1 0 0 0,1 0 0 0 0,-1 0 0 0 0,0-1 0 0 0,0 1 0 0 0,0 0 0 0 0,1-1 0 0 0,-1 1 0 0 0,0 0 0 0 0,0-1 0 0 0,0 1 0 0 0,0 0 0 0 0,0-1 0 0 0,0 1 0 0 0,1 0 0 0 0,-1-1 0 0 0,0 1 0 0 0,0 0 0 0 0,0-1 0 0 0,0 1 0 0 0,0-1 0 0 0,-1 1 0 0 0,1-1 0 0 0,1-3 0 0 0,0-1 0 0 0,0 0 0 0 0,1 1 0 0 0,0-1 0 0 0,0 0 0 0 0,2-4 0 0 0,0-10 0 0 0,-3 17 0 0 0,0-5 0 0 0,1 1 0 0 0,1 0 0 0 0,-1 0 0 0 0,1 0 0 0 0,0 0 0 0 0,4-6 0 0 0,10-14 0 0 0,-15 24 0 0 0,-1-1 0 0 0,0 1 0 0 0,1-1 0 0 0,-1 1 0 0 0,-1-1 0 0 0,1 1 0 0 0,0-1 0 0 0,-1 1 0 0 0,1-1 0 0 0,-1 1 0 0 0,0 1 0 0 0,1-1 0 0 0,-1 1 0 0 0,1-1 0 0 0,-1 1 0 0 0,1-1 0 0 0,-1 1 0 0 0,1 0 0 0 0,0-1 0 0 0,0 1 0 0 0,0-1 0 0 0,13-31 0 0 0,-5 16 0 0 0,-3 10 0 0 0,-8 0 19 0 0,2 6-5 0 0,0 0 1 0 0,0 0-1 0 0,-1-1 1 0 0,1 1 0 0 0,0 0-1 0 0,0 0 1 0 0,0 0-1 0 0,0 0 1 0 0,0 0 0 0 0,0 0-1 0 0,1 0 1 0 0,-1 0-1 0 0,0 0 1 0 0,0 0 0 0 0,1 0-1 0 0,-1 0 1 0 0,1 0-1 0 0,0-1-14 0 0,6-21 143 0 0,-6 19-143 0 0,0-1 0 0 0,0 1 0 0 0,1 0 0 0 0,0-1 0 0 0,0 1 0 0 0,0-1 0 0 0,2-2 0 0 0,1-6-75 0 0,-4 11 61 0 0,-1 1 0 0 0,1 0 0 0 0,0 0 0 0 0,-1-1-1 0 0,0 1 1 0 0,1 0 0 0 0,-1-1 0 0 0,0 1 0 0 0,1 0 0 0 0,-1-1-1 0 0,0 1 15 0 0,0 0 8 0 0,0 0-1 0 0,0 1 0 0 0,0-1 0 0 0,0 0 1 0 0,0 0-1 0 0,1 1 0 0 0,-1-1 0 0 0,0 0 0 0 0,0 1 1 0 0,1-1-1 0 0,-1 0 0 0 0,0 1 0 0 0,1-1 1 0 0,-1 0-1 0 0,1 1 0 0 0,-1-1 0 0 0,1 1 1 0 0,-1-1-1 0 0,1 0-7 0 0,14-18 93 0 0,-10 12-93 0 0,5-8 0 0 0,-7 13 0 0 0,-1 0 0 0 0,1 0 0 0 0,-1 0 0 0 0,0 0 0 0 0,0-1 0 0 0,0 1 0 0 0,1-3 0 0 0,6-4 0 0 0,-5 9 0 0 0,14-14 0 0 0,-13 8-91 0 0,-4 4 63 0 0,1 0 0 0 0,-1 0 1 0 0,1 0-1 0 0,-1 0 1 0 0,1 0-1 0 0,0 1 1 0 0,0-1-1 0 0,1 0 28 0 0,1 0-18 0 0,7-11 20 0 0,9-5 229 0 0,-20 17-227 0 0,1 0 1 0 0,0 0 0 0 0,0 0 0 0 0,0 0-1 0 0,0 0 1 0 0,0 1 0 0 0,0-1 0 0 0,0 0-1 0 0,0 0 1 0 0,0 1 0 0 0,1-1-5 0 0,10-8-267 0 0,1-4 251 0 0,-12 12 19 0 0,0-1-1 0 0,1 1 0 0 0,-1 0 1 0 0,1 0-1 0 0,-1-1 0 0 0,1 1 1 0 0,-1 0-1 0 0,1 0 0 0 0,0 0-2 0 0,-2 1 5 0 0,0 0-1 0 0,0 0 1 0 0,0 0 0 0 0,1 0-1 0 0,-1 0 1 0 0,0 0-1 0 0,0 0 1 0 0,0 0 0 0 0,0 0-1 0 0,0 0 1 0 0,1 0-1 0 0,-1-1 1 0 0,0 1-1 0 0,0 0 1 0 0,0 0 0 0 0,0 0-1 0 0,0 0 1 0 0,0 0-1 0 0,0 0 1 0 0,1-1-1 0 0,-1 1 1 0 0,0 0 0 0 0,0 0-1 0 0,0 0 1 0 0,0 0-1 0 0,0-1 1 0 0,0 1-1 0 0,0 0 1 0 0,0 0 0 0 0,0 0-1 0 0,0 0 1 0 0,0-1-1 0 0,0 1 1 0 0,0 0-1 0 0,0 0-4 0 0,0 0 5 0 0,0-1-1 0 0,0 1 0 0 0,0 0 0 0 0,0 0 0 0 0,0-1 1 0 0,0 1-1 0 0,0 0 0 0 0,0 0 0 0 0,0 0 0 0 0,0-1 1 0 0,0 1-1 0 0,0 0 0 0 0,0 0 0 0 0,0 0 1 0 0,1 0-1 0 0,-1-1 0 0 0,0 1 0 0 0,0 0 0 0 0,0 0 1 0 0,0 0-1 0 0,0 0 0 0 0,0-1 0 0 0,1 1 0 0 0,-1 0 1 0 0,0 0-1 0 0,0 0 0 0 0,0 0 0 0 0,1 0 1 0 0,-1 0-1 0 0,0 0 0 0 0,0-1-4 0 0,34-24-312 0 0,-26 18 312 0 0,14-15-31 0 0,-20 19 24 0 0,0 1 1 0 0,0 0-1 0 0,0-1 0 0 0,1 1 0 0 0,-1 1 0 0 0,3-3 7 0 0,39-26 0 0 0,-28 18 0 0 0,19-4 0 0 0,-28 12 0 0 0,20-11 0 0 0,-13 10 0 0 0,-6 2 0 0 0,23-16 0 0 0,11 0 0 0 0,-22 11 0 0 0,-5 2 0 0 0,0-1 0 0 0,4-3 0 0 0,-9 3 0 0 0,-9 6 0 0 0,0 0 0 0 0,0 0 0 0 0,0 0 0 0 0,1 1 0 0 0,-1-1 0 0 0,0 0 0 0 0,0 1 0 0 0,1-1 0 0 0,-1 1 0 0 0,0-1 0 0 0,1 1 0 0 0,0-1 0 0 0,6-2 0 0 0,4-8 0 0 0,-6 6 0 0 0,-1 1 0 0 0,-2 1 0 0 0,0 0 0 0 0,0 0 0 0 0,0 0 0 0 0,1 1 0 0 0,-1 0 0 0 0,1-1 0 0 0,3 0 0 0 0,-4 2 0 0 0,11-7 0 0 0,3-4 0 0 0,-15 9 0 0 0,0 1 0 0 0,21-10 0 0 0,-6 5 0 0 0,-3 3 0 0 0,-6 1 0 0 0,14-4 0 0 0,-1 0 0 0 0,-16 6 0 0 0,15-6 0 0 0,-7 2 0 0 0,-10 6 0 0 0,-2-1 0 0 0,-1 0 0 0 0,1 0 0 0 0,0 0 0 0 0,-1 0 0 0 0,1 1 0 0 0,0-1 0 0 0,-1 0 0 0 0,1 0 0 0 0,0 0 0 0 0,-1-1 0 0 0,1 1 0 0 0,0 0 0 0 0,-1 0 0 0 0,1 0 0 0 0,0 0 0 0 0,-1-1 0 0 0,1 1 0 0 0,0 0 0 0 0,-1-1 0 0 0,1 1 0 0 0,-1 0 0 0 0,1-1 0 0 0,13-4 0 0 0,-11 6 0 0 0,0-1 0 0 0,11-4 0 0 0,-11 2 0 0 0,13-4 0 0 0,-4 2 0 0 0,-1 0 0 0 0,1-1 0 0 0,3-2 0 0 0,16-8 0 0 0,17-10-2 0 0,-33 16 6 0 0,1 1 0 0 0,0 0 1 0 0,2 0-5 0 0,23-10 151 0 0,-34 14-110 0 0,1 0 0 0 0,0 0 0 0 0,-1 1 0 0 0,1 0 0 0 0,1 1 0 0 0,2-1-41 0 0,-1 2 0 0 0,0-1 0 0 0,0 0 0 0 0,-1-1 0 0 0,1 0 0 0 0,-1-1 0 0 0,3-1 0 0 0,28-15 0 0 0,15-6 0 0 0,-24 10 0 0 0,-20 12 0 0 0,0-1 0 0 0,0 0 0 0 0,-1 0 0 0 0,5-4 0 0 0,-4 2 0 0 0,1 1 0 0 0,0 0 0 0 0,2 0 0 0 0,-10 5 0 0 0,-1 0 0 0 0,0 0 0 0 0,0-1 0 0 0,0 1 0 0 0,0-1 0 0 0,0 0 0 0 0,0 1 0 0 0,0-2 0 0 0,5-2 0 0 0,49-31 0 0 0,-44 29 0 0 0,-4 3 0 0 0,-1 0 0 0 0,0-1 0 0 0,0 0 0 0 0,5-5 0 0 0,-4 2 0 0 0,1 2 0 0 0,-1-1 0 0 0,6-2 0 0 0,-1 1 0 0 0,77-42-307 0 0,-58 32 564 0 0,32-13-257 0 0,-32 16 42 0 0,92-43-42 0 0,23 3 0 0 0,-134 50-10 0 0,0 0 1 0 0,10-1 9 0 0,13-5-52 0 0,-5 0-66 0 0,25-10-85 0 0,-1-5 203 0 0,-1 3 0 0 0,-24 8 0 0 0,26-9 0 0 0,-25 14 49 0 0,-23 8-19 0 0,0-1 1 0 0,0 0 0 0 0,-1 0 0 0 0,1-1 0 0 0,-1 0 0 0 0,0 0 0 0 0,0-1 0 0 0,4-3-31 0 0,-8 5-21 0 0,1-1 0 0 0,-1 1-1 0 0,1 0 1 0 0,0 1 0 0 0,2-2 21 0 0,-2 2-32 0 0,0-1 1 0 0,0 0-1 0 0,0 0 1 0 0,-1 0-1 0 0,3-2 32 0 0,10-12 0 0 0,21-16 0 0 0,-14 13 0 0 0,-20 15 0 0 0,1 1 0 0 0,-1 0 0 0 0,1 0 0 0 0,1 1 0 0 0,-1-1 0 0 0,1 1 0 0 0,-3 1 0 0 0,0-1 0 0 0,1 0 0 0 0,-1 1 0 0 0,0-1 0 0 0,0 0 0 0 0,-1-1 0 0 0,1 1 0 0 0,15-16 0 0 0,38-32 0 0 0,-47 45 0 0 0,0-1 0 0 0,-1-1 0 0 0,0 0 0 0 0,0 0 0 0 0,-1-1 0 0 0,-3 6 0 0 0,-1-1 0 0 0,1 1 0 0 0,0 0 0 0 0,0 0 0 0 0,0 0 0 0 0,1 0 0 0 0,-1 0 0 0 0,1 1 0 0 0,-1-1 0 0 0,0 1 0 0 0,0-1 0 0 0,0-1 0 0 0,0 1 0 0 0,0 0 0 0 0,0-1 0 0 0,-2 1 0 0 0,1 1 0 0 0,0-1 0 0 0,-1 1 0 0 0,1 0 0 0 0,0 0 0 0 0,1 0 0 0 0,-1 0 0 0 0,1 0 0 0 0,-1 0 0 0 0,1 0 0 0 0,-1-1 0 0 0,1 1 0 0 0,-1-1 0 0 0,0 0 0 0 0,1-1 0 0 0,0 0 0 0 0,1 0 0 0 0,-1 1 0 0 0,1 0 0 0 0,1-1 0 0 0,17-13 0 0 0,68-63 112 0 0,-88 78-103 0 0,-1 0-4 0 0,0 0-1 0 0,-1 1 0 0 0,1-1 1 0 0,0 0-1 0 0,-1 0 1 0 0,0 0-1 0 0,1 0 1 0 0,-1 0-1 0 0,0-1 0 0 0,0 1 1 0 0,0 0-1 0 0,0-1 1 0 0,0 1-1 0 0,-1 0 1 0 0,1-1-1 0 0,-1 0-4 0 0,1 0 0 0 0,0 0 0 0 0,1 1 0 0 0,-1-1 0 0 0,0 0 0 0 0,1 1 0 0 0,0-1 0 0 0,1 0 0 0 0,-1 0 0 0 0,0 0 0 0 0,0 0 0 0 0,0 0 0 0 0,-1-1 0 0 0,1 1 0 0 0,0-2 0 0 0,0 0 0 0 0,0 0 0 0 0,0 0 0 0 0,1 0 0 0 0,0 1 0 0 0,0-1 0 0 0,0 1 0 0 0,0 0 0 0 0,4-4 0 0 0,-3 3 0 0 0,1 0 0 0 0,-1 0 0 0 0,0-1 0 0 0,-1 1 0 0 0,0-1 0 0 0,2-2 0 0 0,15-38 0 0 0,-7 19 0 0 0,6-20 0 0 0,-6 1 0 0 0,-3 13 0 0 0,-7 23 0 0 0,-1 1 0 0 0,2 0 0 0 0,3-8 0 0 0,-4 8 0 0 0,0 0 0 0 0,0 0 0 0 0,0 0 0 0 0,-1 0 0 0 0,-1-1 0 0 0,0 1 0 0 0,0-3 0 0 0,1-25 0 0 0,0 28 0 0 0,-2 0 0 0 0,1 0 0 0 0,-1 0 0 0 0,-1 0 0 0 0,0 0 0 0 0,-1-7 0 0 0,1 11 0 0 0,0 0 0 0 0,1-1 0 0 0,0 1 0 0 0,0 0 0 0 0,0 0 0 0 0,1-2 0 0 0,-1 3 0 0 0,0 0 0 0 0,1 0 0 0 0,-1-1 0 0 0,-1 1 0 0 0,1 0 0 0 0,-1 0 0 0 0,1 0 0 0 0,-1 0 0 0 0,-1-4 0 0 0,0 5 0 0 0,1-1 0 0 0,1 0 0 0 0,-1 0 0 0 0,0 0 0 0 0,1 0 0 0 0,0-1 0 0 0,-3-15 0 0 0,3 17 0 0 0,-1-1 0 0 0,1 1 0 0 0,0 0 0 0 0,0 0 0 0 0,0-1 0 0 0,0 1 0 0 0,0 0 0 0 0,1 0 0 0 0,0-3 0 0 0,0 3 0 0 0,0-1 0 0 0,-1 1 0 0 0,1-1 0 0 0,-1 1 0 0 0,0-1 0 0 0,0 1 0 0 0,0-1 0 0 0,-1 0 0 0 0,-2-24 0 0 0,1-1 0 0 0,1 0 0 0 0,2-21 0 0 0,0-2 0 0 0,-10-25 0 0 0,8 71 0 0 0,1-1 0 0 0,-1 0 0 0 0,-1 1 0 0 0,1-1 0 0 0,-2-1 0 0 0,-3-18 0 0 0,-1-3 0 0 0,7 25-7 0 0,-1 0 0 0 0,0 0 0 0 0,0 0-1 0 0,0 0 1 0 0,0 0 0 0 0,-2-3 7 0 0,-3-12-21 0 0,-1-6 21 0 0,5 19 0 0 0,0 0 0 0 0,0 0 0 0 0,1 0 0 0 0,0 0 0 0 0,0 0 0 0 0,0-2 0 0 0,1 0 10 0 0,-1 0 0 0 0,0 1-1 0 0,-1-1 1 0 0,0-1-10 0 0,0 1 10 0 0,1 0 1 0 0,-1 0-1 0 0,1 0 0 0 0,1-2-10 0 0,-1 8 0 0 0,1-1 0 0 0,0 1 0 0 0,-1-1 0 0 0,1 1 0 0 0,-1-1 0 0 0,0 1 0 0 0,0-2 0 0 0,-4-16 0 0 0,5 13 0 0 0,-1 0-1 0 0,-1-1 1 0 0,1 1 0 0 0,-1 0-1 0 0,0 0 1 0 0,-1 0 0 0 0,1 0-1 0 0,-2-1 1 0 0,0 0 4 0 0,1-1-1 0 0,0 0 0 0 0,1 1 1 0 0,-2-10-4 0 0,-5-16 57 0 0,7 28-47 0 0,0 1 0 0 0,1-1 0 0 0,-1 1 0 0 0,1-1 0 0 0,1 0 0 0 0,-1-2-10 0 0,0 3-16 0 0,1 0 0 0 0,-1 0 0 0 0,0 1 0 0 0,0-1 0 0 0,-1-1 16 0 0,-2-14-61 0 0,3 17 63 0 0,0-1 0 0 0,0 1 0 0 0,0 0 0 0 0,0-1 0 0 0,0 1 0 0 0,-1 0 0 0 0,0 0 0 0 0,1 0 0 0 0,-1 0 0 0 0,-2-1-2 0 0,2 1 4 0 0,0 0-1 0 0,0-1 1 0 0,0 1 0 0 0,1 0-1 0 0,-1-1 1 0 0,1 1 0 0 0,-1-1-1 0 0,1 1 1 0 0,0-1-4 0 0,-1-5 0 0 0,0 0 0 0 0,-1 0 0 0 0,-1 0 0 0 0,-1-3 0 0 0,-2-3 0 0 0,-5-22 0 0 0,4 20-21 0 0,0-1 1 0 0,2-1-1 0 0,-4-13 21 0 0,7 22-2 0 0,-2-5 2 0 0,-1 0-1 0 0,-1 0 0 0 0,-6-11 1 0 0,-4-7 13 0 0,8 18-10 0 0,1 0 1 0 0,-2 1 0 0 0,-9-11-4 0 0,9 11 9 0 0,0 1 0 0 0,0-2 0 0 0,-5-12-9 0 0,12 21-8 0 0,-1 1 0 0 0,1 0-1 0 0,-1 0 1 0 0,0 0 0 0 0,0 1-1 0 0,-1-2 9 0 0,0 2-5 0 0,1-1-1 0 0,0 0 0 0 0,0-1 0 0 0,-3-4 6 0 0,2 2 0 0 0,2 0 2 0 0,-2 0 0 0 0,1 1 0 0 0,-1 0 0 0 0,0 0 1 0 0,-3-3-3 0 0,-32-47 104 0 0,2-1-84 0 0,21 33 31 0 0,13 17-44 0 0,-1 1 1 0 0,0 1-1 0 0,-3-5-7 0 0,-12-10-16 0 0,-12-15-109 0 0,-1 2-1 0 0,-12-7 126 0 0,39 36 32 0 0,1-1-1 0 0,0 1 0 0 0,0-1 1 0 0,-3-5-32 0 0,4 5 35 0 0,-1 0 0 0 0,0 0 1 0 0,0 1-1 0 0,-4-5-35 0 0,2 4-7 0 0,0-1 1 0 0,0-1-1 0 0,1 1 1 0 0,0-1-1 0 0,1-1 1 0 0,0 1 6 0 0,-17-23-34 0 0,-12-18-31 0 0,23 33 37 0 0,0 1-1 0 0,0 0 1 0 0,-2 0-1 0 0,0 1 1 0 0,-7-5 28 0 0,7 6 0 0 0,0 0 0 0 0,0-1 0 0 0,1 0 0 0 0,-9-16 0 0 0,6 8 0 0 0,-15-14 0 0 0,23 28-8 0 0,1 0 0 0 0,0-1 0 0 0,1 0 0 0 0,-3-5 8 0 0,3 5-8 0 0,0-1 0 0 0,-1 1 0 0 0,0 1 0 0 0,-5-5 8 0 0,-36-49 0 0 0,37 48 0 0 0,9 11 0 0 0,-1 1 0 0 0,0-1 0 0 0,0 0 0 0 0,0 1 0 0 0,0-1 0 0 0,-2-1 0 0 0,-36-40 0 0 0,16 22 0 0 0,-16-20 0 0 0,19 19 0 0 0,0 2 0 0 0,-7-5 0 0 0,13 13 0 0 0,1-1 0 0 0,1 0 0 0 0,-2-4 0 0 0,-1 0 0 0 0,0 0 0 0 0,-5-3 0 0 0,-9-7-15 0 0,-3-2-34 0 0,-2 1 49 0 0,-7-9 0 0 0,13 10 0 0 0,7 9 0 0 0,0 1 0 0 0,-10-13 0 0 0,-5-1 0 0 0,28 23 0 0 0,-1 0 0 0 0,0 1 1 0 0,-1 0-1 0 0,0 0 0 0 0,0 2 0 0 0,-4-2 0 0 0,-18-13-12 0 0,24 16 3 0 0,0 1 0 0 0,0 0 0 0 0,0 0 1 0 0,-1 1-1 0 0,-6-2 9 0 0,-14-4-9 0 0,15 4-9 0 0,0 0 0 0 0,-11 0 18 0 0,-22-7-28 0 0,39 10 1 0 0,0 0 0 0 0,0 1-1 0 0,0 0 1 0 0,0 0 0 0 0,-1 1 0 0 0,1 0 0 0 0,-2 1 27 0 0,-13 0-66 0 0,13 0 67 0 0,1 0-1 0 0,0 0 1 0 0,-1 1-1 0 0,1 0 1 0 0,0 1-1 0 0,0 0 1 0 0,0 1-1 0 0,-4 2 0 0 0,-16 9 52 0 0,-26 17-52 0 0,38-20-21 0 0,0 1 0 0 0,1 0-1 0 0,-10 11 22 0 0,23-21 0 0 0,-15 14-6 0 0,8-8-8 0 0,0 1 0 0 0,0 0 0 0 0,1 1 0 0 0,1 0 0 0 0,-7 9 14 0 0,13-15-7 0 0,0-1 1 0 0,1 1-1 0 0,-1 0 0 0 0,1 0 1 0 0,0 0-1 0 0,0 0 0 0 0,0 0 1 0 0,1 0-1 0 0,-1 2 7 0 0,0 2-7 0 0,1-1 1 0 0,0 1-1 0 0,0 0 0 0 0,0 0 1 0 0,1 0-1 0 0,1 0 0 0 0,-1 0 1 0 0,1 0-1 0 0,1-1 0 0 0,0 1 1 0 0,0 0-1 0 0,3 5 7 0 0,8 17 0 0 0,1-2 0 0 0,2 0 0 0 0,1-1 0 0 0,1 0 0 0 0,3 0 0 0 0,-13-18 0 0 0,1 0 0 0 0,0 0 0 0 0,0-1 0 0 0,1 0 0 0 0,0-1 0 0 0,0 0 0 0 0,1 0 0 0 0,1-1 0 0 0,4 2 0 0 0,2-2 0 0 0,1 0 0 0 0,-1-1 0 0 0,1-1 0 0 0,0-1 0 0 0,11 1 0 0 0,-24-4 0 0 0,19 2 0 0 0,-1-1 0 0 0,1-2 0 0 0,15-1 0 0 0,2 0 0 0 0,36-2 0 0 0,-72 4 0 0 0,2-2 0 0 0,13-8 0 0 0,0-2 0 0 0,-17 8 4 0 0,0 0 0 0 0,-1 0 0 0 0,0 0 0 0 0,0-1 0 0 0,0 1 0 0 0,0-1 0 0 0,0 0 0 0 0,-1 0 0 0 0,1 0 0 0 0,-1 0 0 0 0,0 0 0 0 0,-1-1 0 0 0,1 1 0 0 0,-1 0 0 0 0,0-1 0 0 0,0 0-4 0 0,1-3 8 0 0,0-1 0 0 0,-1 1 0 0 0,0 0 0 0 0,-1-1 0 0 0,0 1 0 0 0,0-1 0 0 0,-1 1 0 0 0,-1-5-8 0 0,-2-13-18 0 0,-5-18-7 0 0,4 28 39 0 0,2 5-2 0 0,0 0 0 0 0,-1 1 0 0 0,0-1 0 0 0,-1 1 1 0 0,0 0-1 0 0,0 0 0 0 0,-4-4-12 0 0,0 3-2 0 0,3 2-11 0 0,-1 1 1 0 0,-1-1-1 0 0,-2-1 13 0 0,7 7-4 0 0,0 1 0 0 0,0 0 1 0 0,0 0-1 0 0,0 0 0 0 0,0 0 0 0 0,-1 0 0 0 0,1 1 0 0 0,-1-1 0 0 0,1 1 0 0 0,-1 0 0 0 0,-3-1 4 0 0,-1 1-27 0 0,-1 0-1 0 0,0 1 1 0 0,0 0-1 0 0,1 0 0 0 0,-1 1 1 0 0,0 0-1 0 0,0 1 1 0 0,1-1-1 0 0,-1 2 1 0 0,1-1-1 0 0,0 1 0 0 0,-1 1 1 0 0,1-1-1 0 0,1 1 1 0 0,-1 1-1 0 0,-5 3 28 0 0,8-4-3 0 0,0 1 0 0 0,1-1 0 0 0,0 1 1 0 0,0 0-1 0 0,-1 1 3 0 0,-9 11 2 0 0,13-15-6 0 0,-1 0 0 0 0,1 0 1 0 0,0 1-1 0 0,0-1 0 0 0,0 0 0 0 0,0 1 0 0 0,0-1 1 0 0,0 1-1 0 0,0-1 0 0 0,1 2 4 0 0,-8 20-26 0 0,4-16 14 0 0,0 1 0 0 0,1-1 1 0 0,1 1-1 0 0,-2 7 12 0 0,-3 11-17 0 0,5-12 17 0 0,7 15 0 0 0,-2-21-20 0 0,-2-7 14 0 0,0 1 1 0 0,0-1-1 0 0,0 1 1 0 0,-1-1 0 0 0,1 1-1 0 0,-1 0 1 0 0,1-1-1 0 0,-1 3 6 0 0,0-4 0 0 0,0 0 0 0 0,0 0 0 0 0,0 0 0 0 0,1 0 0 0 0,-1 0 0 0 0,0 0 0 0 0,0-1 0 0 0,1 1 0 0 0,-1 0 0 0 0,0 0 0 0 0,1 0 0 0 0,-1 0 0 0 0,1-1 0 0 0,-1 1 0 0 0,1 0 0 0 0,-1-1 0 0 0,1 1 0 0 0,0 0 0 0 0,-1-1 0 0 0,1 1 0 0 0,0-1 0 0 0,0 1 0 0 0,19 19 0 0 0,-8-8 0 0 0,-7-11 0 0 0,-2 0 0 0 0,3 2 5 0 0,1-1 0 0 0,-1 1 0 0 0,1-1 0 0 0,-1 0 0 0 0,1-1 0 0 0,0 1 0 0 0,-1-1-1 0 0,1-1 1 0 0,0 1 0 0 0,0-1 0 0 0,0-1 0 0 0,0 1 0 0 0,3-1-5 0 0,9-1 15 0 0,5-1 23 0 0,-17 1-28 0 0,-3 1-1 0 0,1 0 1 0 0,-1-1-1 0 0,1 0 0 0 0,-1 0 1 0 0,0 0-1 0 0,1 0 0 0 0,1-3-9 0 0,0 1 12 0 0,-1 0 0 0 0,0 0 0 0 0,0-1 0 0 0,0 0 0 0 0,0 0 0 0 0,-1 0 0 0 0,0-1-12 0 0,-1 3 7 0 0,-1 0-1 0 0,0-1 0 0 0,-1 1 1 0 0,1-1-1 0 0,-1 0 1 0 0,1 0-1 0 0,-1 1 1 0 0,-1-1-1 0 0,1 0 1 0 0,0 0-1 0 0,-1 0 1 0 0,0 0-1 0 0,0 0-6 0 0,0-3 0 0 0,0 1 0 0 0,-1 0 0 0 0,0 0 0 0 0,0-1 0 0 0,-1 1 0 0 0,0 0 0 0 0,0 0 0 0 0,0 1 0 0 0,0-1 0 0 0,-1 0 0 0 0,0 1 0 0 0,-1-1 0 0 0,1 1 0 0 0,-1 0 0 0 0,0 0 0 0 0,0 1 0 0 0,-1-1 0 0 0,0 0 0 0 0,-1-1 0 0 0,0 1 0 0 0,-1-1 0 0 0,1 1 0 0 0,-1 0 0 0 0,-1 0 0 0 0,1 1 0 0 0,-1 0 0 0 0,0 1 0 0 0,0-1 0 0 0,0 2 0 0 0,-7-3 0 0 0,-4 0-22 0 0,14 3 7 0 0,0 1 0 0 0,-1 0-1 0 0,1 0 1 0 0,0 0 0 0 0,0 1 0 0 0,-3 0 15 0 0,-23 0-83 0 0,0 2 0 0 0,0 2 0 0 0,1 0 0 0 0,-1 2 1 0 0,1 2-1 0 0,0 0 0 0 0,1 2 0 0 0,-20 10 83 0 0,-38 30 0 0 0,71-41 0 0 0,0 0 0 0 0,1 2 0 0 0,0 0 0 0 0,0 0 0 0 0,-10 12 0 0 0,2 1 0 0 0,1 2 0 0 0,-13 19 0 0 0,4 5-149 0 0,28-44 148 0 0,-1-1 0 0 0,1 1 0 0 0,1 0 0 0 0,-1-1 0 0 0,1 1 0 0 0,0 0 1 0 0,0 1-1 0 0,1-1 0 0 0,0 0 0 0 0,0 0 0 0 0,0 1 0 0 0,1 3 1 0 0,0-9 2 0 0,0 1 0 0 0,0 0 0 0 0,0-1 0 0 0,0 1 0 0 0,0 0 1 0 0,1-1-1 0 0,-1 1 0 0 0,1 0 0 0 0,-1-1 0 0 0,1 1 0 0 0,0-1 0 0 0,-1 1 0 0 0,1-1 0 0 0,0 0 0 0 0,0 1 0 0 0,0-1 0 0 0,0 0 1 0 0,1 1-3 0 0,2 3 15 0 0,0-1-4 0 0,0 0 0 0 0,0 0 0 0 0,1 0 0 0 0,-1-1 0 0 0,1 1 0 0 0,0-1 0 0 0,0 0 0 0 0,0-1 0 0 0,0 1 0 0 0,0-1 0 0 0,1 0 0 0 0,-1 0 0 0 0,1-1 0 0 0,4 2-11 0 0,3-1 23 0 0,-1-1 0 0 0,0 0-1 0 0,0 0 1 0 0,1-1 0 0 0,-1-1 0 0 0,5 0-23 0 0,10-4 45 0 0,0 0 1 0 0,-1-2-1 0 0,20-8-45 0 0,-34 10 9 0 0,0 0-1 0 0,0-1 1 0 0,-1 0 0 0 0,0-1-1 0 0,3-2-8 0 0,53-42 74 0 0,-38 28-52 0 0,4-11 31 0 0,-23 25-53 0 0,0-1 0 0 0,-1 0 0 0 0,0-1 0 0 0,-1 1 0 0 0,0-2 0 0 0,6-10 0 0 0,-5 7 7 0 0,-1-1 0 0 0,-1 1 0 0 0,0-1 1 0 0,-1-1-1 0 0,-1 1 0 0 0,-1-1 0 0 0,0 0 0 0 0,-1 0 0 0 0,-1-3-7 0 0,4-4 0 0 0,-5 21 0 0 0,0 0 0 0 0,0 0 0 0 0,-1-1 0 0 0,1 1 0 0 0,-1-1 0 0 0,0 1 0 0 0,1-1 0 0 0,3-115 0 0 0,-3 87 0 0 0,0 14 0 0 0,-1 0 0 0 0,-1 0 0 0 0,-1 0 0 0 0,-1-5 0 0 0,3 20 0 0 0,0-1 0 0 0,-1 1 0 0 0,1-1 0 0 0,1 1 0 0 0,-1-1 0 0 0,0 1 0 0 0,1-1 0 0 0,0 0 0 0 0,0 1 0 0 0,-1-1 0 0 0,1 0 0 0 0,-1 1 0 0 0,0-1 0 0 0,0 0 0 0 0,0 0 0 0 0,0-1 0 0 0,-3-9 0 0 0,1 1 0 0 0,-1-1 0 0 0,-3-9 0 0 0,5 19 0 0 0,0 0 0 0 0,0-1 0 0 0,1 1 0 0 0,0 0 0 0 0,-1-5 0 0 0,1 5 0 0 0,0-1 0 0 0,0 1 0 0 0,-1-1 0 0 0,1 1 0 0 0,-1 0 0 0 0,-1-3 0 0 0,-19-65 0 0 0,20 67 0 0 0,-1 1 0 0 0,1-1 0 0 0,1 1 0 0 0,-1-1 0 0 0,0-3 0 0 0,-2-16 0 0 0,-2-10 0 0 0,4 32 0 0 0,1-1 0 0 0,-1 1 0 0 0,1-1 0 0 0,0 1 0 0 0,0-1 0 0 0,0 0 0 0 0,0 0 0 0 0,-1-15 0 0 0,1 17 0 0 0,0 0 0 0 0,0 0-1 0 0,0 0 1 0 0,0 0 0 0 0,0-1 0 0 0,0 1 0 0 0,1 0-1 0 0,-1 0 1 0 0,0 0 0 0 0,1 0 0 0 0,-1 0 0 0 0,1 0-1 0 0,-1-1 1 0 0,1 1 1 0 0,0 0 0 0 0,-1-1 0 0 0,1 1 0 0 0,-1 0 0 0 0,0 0-1 0 0,1-1 1 0 0,-1 1 0 0 0,0 0 0 0 0,0-1 0 0 0,0 1 0 0 0,0 0-1 0 0,0 0 1 0 0,0-1 0 0 0,0 1 0 0 0,0 0 0 0 0,0-1-1 0 0,-3-8 9 0 0,1 1 0 0 0,-1 0 0 0 0,0-1 0 0 0,0 1-1 0 0,-1 0 1 0 0,-3-5-9 0 0,5 10 0 0 0,0 0 0 0 0,1-1 0 0 0,0 1 0 0 0,-1-1 0 0 0,2 1 0 0 0,-1-1 0 0 0,0 0 0 0 0,1 1 0 0 0,0-5 0 0 0,0-14 0 0 0,0 21 0 0 0,0 1 0 0 0,0-1 0 0 0,0 1 0 0 0,0-1 0 0 0,0 0 0 0 0,-1 1 0 0 0,1-1 0 0 0,0 1 0 0 0,-1-1 0 0 0,1 1 0 0 0,-1-1 0 0 0,0 1 0 0 0,1-1 0 0 0,-1 1 0 0 0,-1-1 0 0 0,-4-12 0 0 0,-7-12 0 0 0,6 22 0 0 0,7 4 0 0 0,-1-1 0 0 0,1 1 0 0 0,0 0 0 0 0,-1 0 0 0 0,1 0 0 0 0,0 0 0 0 0,-1-1 0 0 0,1 1 0 0 0,0 0 0 0 0,-1 0 0 0 0,1-1 0 0 0,0 1 0 0 0,-1 0 0 0 0,1-1 0 0 0,0 1 0 0 0,0 0 0 0 0,-1-1 0 0 0,1 1 0 0 0,0-1 0 0 0,0 1 0 0 0,0 0 0 0 0,0-1 0 0 0,0 1 0 0 0,-1 0 0 0 0,1-1 0 0 0,0 1 0 0 0,0-1 0 0 0,0 1 0 0 0,0-1 0 0 0,0 1 0 0 0,0 0 0 0 0,0-1 0 0 0,0-1 0 0 0,-12-17 11 0 0,12 17-9 0 0,-1 1 1 0 0,1-1 0 0 0,-1 0 0 0 0,0 0-1 0 0,0 1 1 0 0,0-1 0 0 0,0 0 0 0 0,0 1-1 0 0,0-1 1 0 0,0 1 0 0 0,0 0-1 0 0,-2-2-2 0 0,2 2 2 0 0,0 0-1 0 0,0 0 0 0 0,0 0 1 0 0,0-1-1 0 0,0 1 0 0 0,1 0 0 0 0,-1-1 1 0 0,0 1-1 0 0,0-1 0 0 0,1 1 1 0 0,-1-1-1 0 0,1 1 0 0 0,0-1 0 0 0,-1 1 1 0 0,1-1-1 0 0,0 0-1 0 0,-5-10 0 0 0,3 10 0 0 0,1 0 0 0 0,0 0 0 0 0,0 0 0 0 0,1 0 0 0 0,-1 0 0 0 0,0 0 0 0 0,1 0 0 0 0,-1 0 0 0 0,1 0 0 0 0,0-1 0 0 0,-6-20 0 0 0,-6 4 0 0 0,-15-21 0 0 0,14 22 0 0 0,-3-9 0 0 0,15 25 0 0 0,-1 0 0 0 0,1-1 0 0 0,0 1 0 0 0,-1-1 0 0 0,1 1 0 0 0,0-1 0 0 0,0 0 0 0 0,-7-15 0 0 0,8 18 0 0 0,0-1 0 0 0,-1 1 0 0 0,1-1 0 0 0,0 1 0 0 0,0 0 0 0 0,-1-1 0 0 0,1 1 0 0 0,0-1 0 0 0,-1 1 0 0 0,1 0 0 0 0,0-1 0 0 0,-1 1 0 0 0,1 0 0 0 0,0 0 0 0 0,-1-1 0 0 0,1 1 0 0 0,-1 0 0 0 0,1 0 0 0 0,-1 0 0 0 0,1-1 0 0 0,-1 1 0 0 0,1 0 0 0 0,0 0 0 0 0,-1 0 0 0 0,1 0 0 0 0,-3-1 0 0 0,-11-13 0 0 0,1 0 0 0 0,-11-15 0 0 0,18 21 0 0 0,-20-35 0 0 0,5 8 0 0 0,-1-3 64 0 0,-5-12-64 0 0,-2 6 14 0 0,8 11 11 0 0,1-1 0 0 0,-2-6-25 0 0,-11-10 0 0 0,24 35 0 0 0,0 1 0 0 0,0 0 0 0 0,-1 1 0 0 0,0 0 0 0 0,0 0 0 0 0,2-1 0 0 0,-5-8 0 0 0,-4-9-2 0 0,12 23 5 0 0,0-1 0 0 0,0 0 0 0 0,1-1 1 0 0,0 0-4 0 0,0 0 22 0 0,0 0 0 0 0,-1 0 1 0 0,-1 0-23 0 0,-14-32 50 0 0,14 21-50 0 0,5 15 0 0 0,-1 0 0 0 0,0 0 0 0 0,0 0 0 0 0,-1 0 0 0 0,-2-5 0 0 0,2 6 0 0 0,0-1 0 0 0,1 1 0 0 0,-1-1 0 0 0,1 0 0 0 0,1 0 0 0 0,-2-6 0 0 0,2 7 0 0 0,0 0 0 0 0,0 0 0 0 0,-1 0 0 0 0,1 1 0 0 0,-1-1 0 0 0,0 0 0 0 0,-1 1 0 0 0,1-1 0 0 0,-1 1 0 0 0,-1-2 0 0 0,2 4 0 0 0,0-1 0 0 0,0 0 0 0 0,0 0 0 0 0,0 0 0 0 0,1 0 0 0 0,0 0 0 0 0,-1 0 0 0 0,1-1 0 0 0,0 1 0 0 0,-1-1 0 0 0,1 0 0 0 0,-1 1 0 0 0,0-1 0 0 0,-2-2 0 0 0,0 0 0 0 0,0-2 0 0 0,1 1 0 0 0,0 0 0 0 0,-2-5 0 0 0,-1-4 0 0 0,-10-16 0 0 0,5 5 0 0 0,10 24 0 0 0,-1 0 0 0 0,1-1 0 0 0,0 0 0 0 0,0 1 0 0 0,0-1 0 0 0,0 1 0 0 0,1-4 0 0 0,-1 3 0 0 0,1 0 0 0 0,-1 0 0 0 0,0 0 0 0 0,0 0 0 0 0,-1 0 0 0 0,0-3 0 0 0,-1 2 0 0 0,0-1 0 0 0,1 0 0 0 0,-1 0 0 0 0,1 0 0 0 0,1 0 0 0 0,-1 0 0 0 0,0-6 0 0 0,2 11 0 0 0,0-1 0 0 0,0 1 0 0 0,0 0 0 0 0,0 0 0 0 0,0 0 0 0 0,0 0 0 0 0,-1 0 0 0 0,1-1 0 0 0,0 1 0 0 0,-1 0 0 0 0,1 0 0 0 0,-1 0 0 0 0,0 0 0 0 0,-8-23 0 0 0,3 8 0 0 0,0 0 0 0 0,-4-6 0 0 0,2 5 0 0 0,6 12 9 0 0,-1 1 1 0 0,0 0-1 0 0,1 0 0 0 0,-1 0 0 0 0,0 0 1 0 0,-2-1-10 0 0,1 1 15 0 0,1 0 1 0 0,-1-1-1 0 0,1 1 0 0 0,-2-4-15 0 0,-29-53-53 0 0,27 44 53 0 0,1-2 0 0 0,-20-23 64 0 0,22 35-64 0 0,-1 1 0 0 0,1 0 0 0 0,-1 0 0 0 0,-4-3 0 0 0,2 2-20 0 0,1 0 1 0 0,-1-1-1 0 0,1 0 0 0 0,1 0 1 0 0,0-1-1 0 0,-4-7 20 0 0,-9-15-42 0 0,9 17 42 0 0,-9-14 0 0 0,12 21 25 0 0,0-1 0 0 0,1 1 0 0 0,-4-8-25 0 0,5 6 26 0 0,-1 1-1 0 0,-1 0 1 0 0,-5-6-26 0 0,-5-6 0 0 0,1 0 0 0 0,-11-19 0 0 0,10 15 0 0 0,-9-20-9 0 0,17 29 4 0 0,0 1 0 0 0,-1 0 0 0 0,-2-1 5 0 0,-7-7-11 0 0,-26-25-106 0 0,-7 4 181 0 0,41 38-61 0 0,7 3-6 0 0,1 1 1 0 0,0 0-1 0 0,-1-1 0 0 0,1 1 0 0 0,0-1 1 0 0,0 0-1 0 0,-1-1 3 0 0,0 0 5 0 0,0 0 1 0 0,0 1-1 0 0,-1-1 1 0 0,1 1-1 0 0,-1 0 1 0 0,1 0-1 0 0,-3-1-5 0 0,-6-3 18 0 0,-4-5-17 0 0,9 8 1 0 0,1-1-1 0 0,0 0 0 0 0,0-1 1 0 0,0 0-1 0 0,-3-3-1 0 0,6 5 0 0 0,0 0 0 0 0,-1 0 0 0 0,1 0 0 0 0,0 1 0 0 0,-1-1 0 0 0,-1 0 0 0 0,-4-3 0 0 0,-23-16 0 0 0,26 19 0 0 0,0-1 0 0 0,0 0 0 0 0,0 0 0 0 0,-3-4 0 0 0,5 4-6 0 0,0 0 0 0 0,-1 0 0 0 0,1 1 0 0 0,-1-1 0 0 0,-2 0 6 0 0,4 2-4 0 0,0 0 0 0 0,-1 0 0 0 0,1-1-1 0 0,0 1 1 0 0,1-1 0 0 0,-1 1-1 0 0,0-1 1 0 0,-1-2 4 0 0,-9-7 0 0 0,4 5 0 0 0,-43-36 12 0 0,5 13-24 0 0,-18-7 24 0 0,-27-15-24 0 0,-11-19 12 0 0,89 62 0 0 0,0 0 0 0 0,-1 2 0 0 0,0-1 0 0 0,-5 0 0 0 0,0-4 0 0 0,18 10 0 0 0,0 0 0 0 0,0 1 0 0 0,0-1 0 0 0,0 1 0 0 0,-1 0 0 0 0,1 0 0 0 0,0 0 0 0 0,-1 0 0 0 0,1 0 0 0 0,-1 0 0 0 0,-1 0 0 0 0,-36-11-116 0 0,3 2 13 0 0,10 0 231 0 0,23 8-106 0 0,0 1 1 0 0,0-1 0 0 0,0 1-1 0 0,0 0 1 0 0,0 0-1 0 0,0 0 1 0 0,0 0-1 0 0,-2 1-22 0 0,3-1-6 0 0,0 1 0 0 0,0-1 0 0 0,0 1 0 0 0,0-1 0 0 0,0 0-1 0 0,0 0 1 0 0,1-1 0 0 0,-3 0 6 0 0,1 0-4 0 0,1 0 0 0 0,-1 1 0 0 0,0 0 0 0 0,0-1 0 0 0,1 1 0 0 0,-3 0 4 0 0,-3 0 0 0 0,1 0 0 0 0,0 0 0 0 0,1 0 0 0 0,-1-1 0 0 0,-1-1 0 0 0,-46-14 53 0 0,28 13-41 0 0,11 2-24 0 0,-18 1-127 0 0,29 2 111 0 0,0-1-1 0 0,-1 0 1 0 0,1-1 0 0 0,-1 1-1 0 0,1-1 1 0 0,-2-1 28 0 0,-34-9 68 0 0,-51-16 197 0 0,77 22-269 0 0,11 4-4 0 0,0 0 0 0 0,0-1 0 0 0,0 1 0 0 0,0-1 0 0 0,0 0 0 0 0,0 0-1 0 0,0 0 1 0 0,0-1 0 0 0,-1 0 8 0 0,-1-2 0 0 0,0 0 0 0 0,-1 1 0 0 0,0 0 0 0 0,0 1 0 0 0,0-1 0 0 0,-1 2 0 0 0,1-1 0 0 0,-1 1 0 0 0,-6-2 0 0 0,-7-2 0 0 0,6 0 0 0 0,-23-7 0 0 0,30 11 0 0 0,1-1 0 0 0,-1 0 0 0 0,0 0 0 0 0,1-1-1 0 0,-5-3 1 0 0,-13-6-11 0 0,11 5 16 0 0,0 2 0 0 0,-1 0 0 0 0,0 0 0 0 0,-1 1-5 0 0,-28-10 0 0 0,0 3-80 0 0,8 5 80 0 0,-20 0 0 0 0,-61-5-152 0 0,106 11 163 0 0,-1 0 0 0 0,0 1 0 0 0,-1 1-11 0 0,0 0 15 0 0,1-1 1 0 0,-11-2-16 0 0,-33 0 0 0 0,49 2 0 0 0,0 0 0 0 0,-1 0 0 0 0,1 0 0 0 0,-2 1 0 0 0,1 0 0 0 0,1 0 0 0 0,-1-1 0 0 0,0 0 0 0 0,-1-1 0 0 0,-51-4-9 0 0,0 3 0 0 0,-27 3 9 0 0,-4 0 7 0 0,-318 2-4 0 0,284 0-67 0 0,-57-3 64 0 0,155 1 0 0 0,0 2 0 0 0,-18 4 0 0 0,-3 1 0 0 0,-57 11 0 0 0,19 0 177 0 0,68-16-225 0 0,0 1 0 0 0,0 1 0 0 0,-15 7 48 0 0,-20 4-57 0 0,-58 15 57 0 0,82-24 0 0 0,-6 2 0 0 0,-19 8 0 0 0,-11 3 0 0 0,53-16 33 0 0,0 0 0 0 0,0 1 0 0 0,0 1 0 0 0,-5 3-33 0 0,-21 9 73 0 0,-1 4-235 0 0,7-4 203 0 0,-1 1 91 0 0,29-17-132 0 0,-1 1 0 0 0,1-1 0 0 0,0 1 0 0 0,0 0 0 0 0,0 0 0 0 0,-18 12 0 0 0,17-12 0 0 0,1 0 0 0 0,0 0 0 0 0,0 0 0 0 0,0 0 0 0 0,0 1 0 0 0,-15 11 0 0 0,-65 43-205 0 0,59-41 199 0 0,1 1 1 0 0,0 3 5 0 0,-9 2 3 0 0,25-19-8 0 0,0 1 1 0 0,1 1-1 0 0,-5 3 5 0 0,-9 9-22 0 0,14-13 17 0 0,1 0 0 0 0,1 0 0 0 0,-1 0-1 0 0,1 1 1 0 0,0 0 0 0 0,-2 3 5 0 0,2-3 0 0 0,0 0 0 0 0,-1 0 0 0 0,1-1 0 0 0,-1 0 0 0 0,-4 3 0 0 0,2-2 0 0 0,0 0 0 0 0,1 1 0 0 0,-7 8 0 0 0,9-10 0 0 0,-1 1 0 0 0,0-1 0 0 0,0 0 0 0 0,0 0 0 0 0,-7 3 0 0 0,-13 11 0 0 0,-35 31 117 0 0,40-34-104 0 0,16-12-13 0 0,0-1-1 0 0,1 1 1 0 0,-1 0-1 0 0,-3 3 1 0 0,-23 25-22 0 0,24-26 15 0 0,0 0 0 0 0,1 1 0 0 0,0 0 0 0 0,0 0 0 0 0,1 0 0 0 0,-1 2 7 0 0,-2 3 6 0 0,-1 0 1 0 0,0-1-1 0 0,-1 0 0 0 0,0 0 0 0 0,-5 3-6 0 0,-15 16 22 0 0,-9 3-22 0 0,-3-1-64 0 0,29-21 50 0 0,-1-1 0 0 0,0 0 0 0 0,-11 5 14 0 0,-14 9-11 0 0,25-16 11 0 0,12-7 0 0 0,-1 0 0 0 0,1 0 0 0 0,0 0 0 0 0,0 1 0 0 0,0-1 0 0 0,0 1 0 0 0,0-1 0 0 0,0 1 0 0 0,-1 0 0 0 0,-6 5 0 0 0,-1 0 0 0 0,0-1 0 0 0,-10 5 0 0 0,-23 4-11 0 0,41-14-138 0 0,-13 6-1256 0 0,7-2 785 0 0,-16 3-2223 0 0,15-4 575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0T20:14:59.17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22708 754 979 0,'-7'10'87'0,"7"-10"-70"0,0 0-17 0,-3 3 0 15,-1 3 158-15,-3 3 28 0,4-6 6 0,3 10 0 16,0-4-153-16,-4-2-31 0,-3 5-8 0,7-9 0 15,0 7 0-15,0-4 0 0,-3-3 0 0,3-3 0 16,0 0 0-16,3 10 12 0,4-7-4 0,-7 6 0 16,-7 1 36-16,11-7 7 0,3 3 1 0,0 6 1 15,-7 1 14-15,0 3 2 0,3 6 1 0,4 0 0 16,-3 9-11-16,-1-6-3 0,-6 3 0 0,6 4 0 16,4-1-15-16,-7 3-3 0,-7-2-1 0,7-1 0 15,0 1-23-15,0 2-5 0,-7-3-1 0,0 7 0 16,4-7 8-16,-1 4 0 0,-3 3 1 0,4-1 0 0,-8 1 20 15,7-4 4-15,4 7 1 0,0-6 0 16,-3-4-26-16,3 0-6 0,3 1-1 0,1-4 0 0,3-3-9 0,-3-3 0 16,-4 0 9-16,3-6-9 0,4-1 0 0,-3-5 0 15,-4 8 0-15,3-8 0 16,8 2-35-16,-4-2-1 0,-7-1-1 0,-4-6 0 16,1 10-153-16,3-13-30 0,0 0-7 0</inkml:trace>
  <inkml:trace contextRef="#ctx0" brushRef="#br0" timeOffset="545.385">23343 945 2304 0,'0'0'204'0,"0"-9"-163"0,4-4-33 0,-1 10-8 16,1-6 92-16,3-1 16 0,0 7 3 0,0-3 1 15,0 3-112-15,0-3-28 0,-7 6-2 0,0 0-1 16,0-3 31-16,0 3 0 0,0 0-8 0,0 0 8 16,-7 0 0-16,0 0 0 0,0 9 12 0,-4-6-12 15,1 6 0-15,-1 1-12 0,-3 2 0 0,0 1 0 0,-4 3 12 0,4-4 0 16,-3 10 0-16,3 0 0 0,-4 6 0 0,0-6 0 15,1-3 0-15,-1 3 0 0,0 0 21 0,-3 3 1 16,0-3 0-16,0-3 0 0,0 3-2 0,0-3-1 16,-4-7 0-16,0 10 0 0,0-6-7 0,4-1 0 15,4 1-1-15,-5-3 0 0,-6-1-11 0,14 1 10 16,4-4-10-16,6 1 10 0,-7-1-10 0,8-6 0 16,3-3 0-16,3 10 0 0,4-10-14 0,1 12-2 15,-8-12 0-15,7 0 0 0,10 9 16 0,-3 1 0 16,-3-4 0-16,0 7-9 0,-1-4 21 0,8 1 5 15,-1 2 1-15,5-3 0 0,-5 4 1 0,4 0 0 0,1 5 0 16,-1-5 0-16,-4-1-9 0,1 4-2 0,0 0 0 16,-4-7 0-16,3 10-8 0,-3-6 0 15,1 5 0-15,-5-5 0 0,4 6 0 0,-3-4 0 0,-4 4 0 0,0 0 0 16,-4-6 0-16,5 5 0 0,-5-5 0 16,4 6 0-16,-7-16 0 0,4 6 0 0,-1 4 0 0,-3-13 0 31,0 0-22-31,7 6-6 0,0-3-2 0,-7-3 0 15,0 0-118-15,11 0-23 0,-1 0-5 0,1-3-877 0</inkml:trace>
  <inkml:trace contextRef="#ctx0" brushRef="#br0" timeOffset="829.515">23721 961 2674 0,'0'0'119'0,"0"0"24"0,0 0-115 0,-4 6-28 16,-3 4 0-16,4-1 0 0,3 13 25 0,0-3-1 16,-4 6 0-16,4 6 0 0,0 1-24 0,0-1-11 15,0 0 1-15,0 1 0 0,0-1 10 0,0 1 0 16,0-1 0-16,0 7 0 0,0-4 0 0,0 0 8 16,0-2-8-16,4-1 11 0,-4 7-11 0,0-4 0 15,0-5 0-15,3-4 0 0,-3 9-11 0,0-9-4 16,0 0-1-16,-3-3 0 15,3 6-31-15,-4-12-6 0,1 0-2 0,-1 0 0 16,-3-7-97-16,4 3-19 0,-5 4-4 0,5-13-756 0</inkml:trace>
  <inkml:trace contextRef="#ctx0" brushRef="#br0" timeOffset="1595.477">23640 901 2246 0,'0'0'200'0,"0"-9"-160"0,0 6-32 0,0 3-8 15,3-9 132-15,4-1 24 0,0 10 6 0,0-9 1 16,4 6-124-16,3 3-25 0,-3-10-5 0,3 7-1 16,0-3 9-16,0 6 2 0,0 0 0 0,4 0 0 15,-1 0-19-15,5 0 0 0,2 0 0 0,1-3 0 16,7 3 0-16,-4 0 0 0,0 0 0 0,0 0 0 0,4 0 0 15,-4 0 0-15,1 0 0 0,-5 3 0 16,-3-3 0-16,1 0 0 0,-5 6 0 0,-3-3 0 0,4 7 0 0,-7-7 0 16,-1 6 0-16,-3 1 0 0,0-1 8 0,-3-6 0 15,-1 6 1-15,1 4 0 0,-8-4-9 0,1 10 12 16,3-9-12-16,-4-1 12 0,-3 4-4 0,0-1-8 16,0 1 12-16,0 2-4 0,-4-2-8 0,4-1 0 15,-3 1 9-15,3-4-9 0,-4 1 8 0,1-1-8 16,2 1 8-16,1-7-8 0,-3 6 0 0,3-9 0 15,0 6 0-15,7-6 0 0,-7 4 0 0,7-4 9 16,0 0-9-16,0 0 0 0,0 0 0 0,0 0 0 16,0 0 0-16,0 0 0 0,0 0-15 0,0 0 3 15,0 0 1-15,0 0 0 0,0 0 11 0,7 3 0 0,0 3-9 16,0-3 9-16,3-3 0 0,-3 0 0 0,4 0 0 0,0 10 0 16,-1-10 0-16,1 9 0 0,-1-9 0 0,1 3 0 15,3 3 0-15,0-6 0 0,-3 0 0 0,3 3 0 16,4 4 0-16,-4-1 0 0,0 0 0 15,0-3 0-15,0 7-19 0,0 2 4 0,0-2 1 0,-3-1 0 16,-1 4 14-16,1-4 0 0,-4 10-10 0,0-6 10 16,-7-1-9-16,4 4 9 0,-1-4-12 0,-3 1 12 15,0 6 0-15,-3-7 0 0,-1-2 0 0,4 8 0 16,-3-8 0-16,-1 2 0 0,4 1 0 0,-4-1 0 16,1-2 0-16,3-1 0 0,-4 4 9 0,-3-4-9 15,4 1 0-15,-1-1 8 0,-3 4-8 0,4-1 0 16,-4-6 0-16,3-2 8 0,-3 5-8 0,0 0 0 0,-4 1 16 15,4-7-3-15,-3-3 0 0,3 9 0 16,-4 1-2-16,1-1-1 0,-1-9 0 0,-3 3 0 0,3 4 8 0,-3-4 2 16,0 6 0-16,-4-9 0 0,1 0 4 15,-1 9 2-15,-3-9 0 0,0 4 0 0,0 2-26 0,-4 0 8 16,0-6-8-16,1 6 0 0,2-6 12 0,-2 0-4 16,6 4 0-16,-3-4 0 0,0 0-8 0,0 0 8 15,3 0-8-15,4 0 8 0,-4 0-18 0,4 0-4 16,0 0-1-16,3-4 0 15,1-2-89-15,-1 0-19 0,8 0-3 0,-4 2-1 16,0-2-76-16,0 3-15 0,3-6-3 0,4 6-763 0</inkml:trace>
  <inkml:trace contextRef="#ctx0" brushRef="#br0" timeOffset="1999.86">25167 657 2124 0,'0'0'47'0,"0"0"9"0,0 0 3 0,0 0 0 0,11-6-47 0,-1 2-12 16,-3 4 0-16,0-9 0 0,-7 9 0 0,11 0 0 16,-11 0 0-16,0 0 0 0,7 9 0 0,4-9 0 15,-11 0 0-15,7 10 12 0,-7-1 15 0,3 4 3 16,-3-4 1-16,0 7 0 0,0 0 11 0,0-1 2 16,-3 4 1-16,-4 3 0 0,7 6 7 0,-4-3 2 15,1 4 0-15,-1 2 0 0,1 3-2 0,3 4 0 16,-4 6 0-16,1 3 0 0,-1-9-38 0,4 6-14 15,0-4 9-15,0 1-9 0,-4-6 9 0,4 5-9 16,-3-5 10-16,3 6-10 0,-4-1 8 0,4-5-8 16,-3-4 0-16,3 1 9 0,0 5-9 0,-4-5 0 15,4-7 0-15,0-3 0 0,0 0-17 0,0-1-6 0,0-2-1 16,4-6 0 0,-1-4-164-16,4 4-32 0,1-7-8 0,2 3-448 0,4-9-89 0</inkml:trace>
  <inkml:trace contextRef="#ctx0" brushRef="#br0" timeOffset="2330.417">25453 1134 2602 0,'0'0'57'0,"0"0"12"0,0 0 3 0,0 0 1 16,0 0-58-16,0 0-15 0,0 0 0 0,0 0 0 16,0 0 28-16,0 0 4 0,0 0 0 0,0 0 0 0,0 0-24 0,0 0-8 15,0 0 0-15,14 0 0 0,-3 0 36 16,3 0 2-16,3 0 0 0,1-4 0 0,7-2-7 0,-1 6-2 16,5 0 0-16,2 0 0 0,5 0-11 0,-5-3-2 15,5 3-1-15,-1 0 0 0,0-9-15 0,1 5 0 16,-5-2 0-16,5-3 0 0,-1 9 0 0,-7-3-12 15,0 3 3-15,0-10 0 16,-3 7-98-16,0-3-19 0,-4 6-4 0,-3-3-1 16,-1 3-138-16,-3 0-28 0,11-10-6 0,-11 4-1 0</inkml:trace>
  <inkml:trace contextRef="#ctx0" brushRef="#br0" timeOffset="2683.147">25393 1293 2300 0,'0'0'102'0,"0"0"21"0,7 7-99 0,4-4-24 0,-4 3 0 0,7-3 0 16,3 0 52-16,1 4 6 0,-4-7 1 0,4 3 0 15,-1-3-29-15,-2 0-6 0,2 0 0 0,1 6-1 16,-4-6 13-16,0 0 2 0,4 0 1 0,-4 3 0 15,-4-3-4-15,1 0-1 0,3 0 0 0,-3 0 0 16,3 0-13-16,0 0-2 0,-4 0-1 0,5-3 0 0,2-3-18 16,-3 6 0-16,7 0 0 0,-3-3 0 0,7 3-10 0,0-7-6 15,3 4 0-15,-4-6-1 16,5 9-76-16,-1-10-15 0,4 7-4 16,-1 3 0-16,-2-6-97 0,-1 6-20 0,0-12-4 0,-10 12-1 0</inkml:trace>
  <inkml:trace contextRef="#ctx0" brushRef="#br0" timeOffset="3713.353">27104 1215 864 0,'0'0'76'0,"0"0"-60"15,7-6-16-15,0 3 0 0,7 3 210 0,0-7 39 16,-3 1 8-16,3 0 2 0,0-4-211 0,0 7-48 16,0-3 0-16,4-7 0 0,-4 4 0 0,-3-3 12 15,-1 2-3-15,1 7 0 0,-1-16-9 0,-3 10 0 16,0 6 0-16,-3-7 0 0,-4 1 31 0,0-1 4 16,-4 7 1-16,1-3 0 0,-4-7 48 0,-4 10 9 15,-3 3 3-15,-3 0 0 0,-1 0-27 0,-3 0-5 0,-4 0 0 0,0 3-1 16,-10-3-31-16,3 13-5 0,1-7-2 15,-1 4 0-15,0 2 6 0,0 1 1 0,1-4 0 0,2 10 0 16,1-6-32-16,3 8 0 0,1-2 0 16,6-6 0-16,0 9 0 0,4-3 0 0,4-7 0 0,-1 10 0 15,4 0 0-15,7-13 0 0,-3 10 0 0,3-6 0 16,3 6 0-16,1-7 0 0,3-2 0 0,0 8 0 16,3-8 0-16,4 2 0 0,-3-9 0 0,7 7 0 15,-8-4 16-15,8-3-4 0,-4 0 0 0,7 4 0 16,-3-7 7-16,-1 0 1 0,8 0 0 0,-4-7 0 15,1 1-7-15,2 0-1 0,4-4 0 0,-3 7 0 16,-4-3 7-16,0-6 1 0,4 2 0 0,-4-2 0 16,0 2-20-16,1-2-16 0,-5-7 4 0,1 6 0 0,-4 1 12 15,-3-4 16-15,-1 4-3 0,1-1-1 0,-4 4-4 16,0-4 0-16,-4 4-8 0,1-1 12 0,3 1 1 0,-7 6 0 16,4-4 0-16,-4 7 0 0,0-6-5 0,0 6-8 15,0 0 11-15,0 0-11 0,0 0 15 0,0 0-4 16,0 0-1-16,0 0 0 0,0 0-10 0,-4 3 0 15,-3 0 0-15,0 4 0 0,0 2 0 0,0 0 0 16,3 4 0-16,-3-4-11 0,4 4 11 0,-4 0 8 16,-4 5-8-16,0-5 11 0,1 6-11 0,-1-7 8 15,-3 10-8-15,0 0 8 0,3 0-8 0,-3-3-16 16,4 9 4-16,-8-3 1 0,1 3 19 0,2-2 4 16,-2 2 1-16,3 3 0 0,-4 0-1 0,0-5-1 15,8 2 0-15,-1-3 0 0,1 3 0 0,3-9 0 0,-4 6 0 0,7-3 0 16,-3 6-11-16,4-6 8 0,3 0-8 0,-4 0 8 15,1 0-8-15,3 6 0 0,0-3 0 0,0 3 0 16,0-2 0-16,-4 2 0 0,4-3 0 0,0 0 0 16,0 0 0-16,4-3 0 0,-1 6 0 0,1-6 8 15,-1 0-8-15,4-3 0 0,-3 3 0 0,7-10 0 16,-1 7 0-16,4-9 10 0,-3 2 1 0,10-9 0 16,0 7-3-16,0-10-8 15,4 9 12-15,3-9-4 0,0 0-19 0,8 0-4 0,-1 0-1 0,4-9 0 16,-4 6-156-16,4-7-31 15,3 4-6-15</inkml:trace>
  <inkml:trace contextRef="#ctx0" brushRef="#br0" timeOffset="9889.644">21456 4658 1209 0,'0'0'53'0,"0"0"12"0,-4 0-52 0,4-3-13 16,-3-3 0-16,3 6 0 0,-4-3 194 0,4-4 36 16,-3 4 7-16,3 3 2 0,-7 0-168 0,7 0-34 15,-4-3-6-15,-3 3-2 0,7 0-13 0,-3 0-2 0,-4 0-1 16,0 3 0-16,0 0-13 0,-4 7 0 0,4-1-12 0,-11 4 12 15,4 6 0-15,-7-1 19 0,0 4-3 0,-4 0 0 16,-3 6-16-16,-7 7 0 0,-1-1-8 0,1 4 8 16,-4 3 0-16,0-4 0 0,4 11 8 0,-4-5-8 15,1 4 0-15,2 1 0 0,1-1 0 0,0 3 0 16,-4-6 10-16,7 0-10 16,0 3 8-16,11-4-8 0,0-2 12 0,3 0-4 0,1-3 0 0,-1 2 0 15,1-2 3-15,2-3 0 0,1-1 0 0,0-3 0 16,7 1-1-16,0-4 0 0,-4-3 0 0,8-3 0 15,-4 6 2-15,7-6 0 0,-4-9 0 0,4 9 0 16,0-13 4-16,4 7 2 0,3-10 0 0,-4 3 0 16,5-2-5-16,-1-4-1 0,0 3 0 0,3-3 0 15,4-3 16-15,-3 0 4 0,-11 0 0 0,11-9 0 0,3-1-8 16,0 1 0-16,-4-4-1 0,4 1 0 0,-7-1-7 16,1-2 0-16,-1-7-1 0,0 9 0 0,-4-6-15 0,-3-3 0 15,-3 4 8-15,-1-4-8 0,-3 9 12 0,0-6 0 16,0 4 0-16,0-4 0 0,0 0 24 0,3 10 4 15,-6-13 0-15,-1 9 1 0,1 4-19 0,-1-1-4 16,0-2-1-16,1 2 0 0,3 1-17 0,-4 3 0 16,4-4 0-16,0 4 0 0,-4-3 0 0,8 9 0 15,-4-7 0-15,0 1 0 0,0 6 0 0,3 0 0 16,4 0 0-16,-10 0 0 0,3 13-11 0,-4-13 11 16,4 9-12-16,-4 0 12 0,1 1-12 0,-1 2 12 15,1-2-12-15,-1 9 12 0,4-7-9 0,0 1 9 16,0 9 0-16,0-13-9 0,7 0 9 0,-4 4 0 15,4 3 0-15,0-4 0 0,0-9 0 0,4 7 0 0,-1-1 0 0,4 1 0 16,-3-1 0-16,3-6 0 0,0 3 0 0,0 1 0 16,-7-7 0-16,7 0 0 0,4 0 9 0,-1 6-9 15,1-3 16-15,0-3-3 0,-1 0-1 0,1 6 0 16,-1-6 4-16,1 3 0 0,3-3 0 0,0 0 0 16,-3 0 5-16,3-3 2 0,0-3 0 0,4 6 0 15,-8-9 5-15,4 9 0 0,0-13 1 0,7 4 0 16,4-7-4-16,0 0-1 0,3-6 0 0,4 7 0 15,-4-10-4-15,4 3 0 0,0 0-1 0,-1-3 0 16,5-4-8-16,-5 4-2 0,5-3 0 0,-1 6 0 16,0-6-9-16,-3 12 0 0,-4-12 0 0,0 15 8 15,-3-5-8-15,0 5 0 0,-8-6 0 0,1 10 0 16,0 3-10-16,-1-1-1 0,-6 4 0 0,3-6 0 16,-7 3-52-16,4 6-10 0,-4-7-3 15,3 1 0-15,-3 6-116 0,0 0-23 0</inkml:trace>
  <inkml:trace contextRef="#ctx0" brushRef="#br1" timeOffset="16900.211">20655 7211 1209 0,'0'0'108'0,"0"0"-87"16,0 0-21-16,0 0 0 0,0 0 90 0,7 0 14 16,0-10 2-16,-3 10 1 15,3 0-137-15,0-3-27 0,0 3-6 0,4-6-1 16,6 6-112-16,-6 0-22 0</inkml:trace>
  <inkml:trace contextRef="#ctx0" brushRef="#br1" timeOffset="17256.893">20870 7233 633 0,'0'0'28'0,"4"6"6"0,3-3-34 0,-4 0 0 0,-3-3 0 0,4 10 0 15,-4-10 143-15,7 6 21 0,-7-6 5 0,4 3 1 16,-4-3-106-16,7 6-22 0,-4-3-4 0,-3-3-1 16,0 0-19-16,4 4-4 0,-4-4-1 0,0 0 0 15,0 0-4-15,0 0-1 0,0 0 0 0,0 0 0 16,0 0-8-16,0 0 0 0,0 0-12 0,0 0 12 15,-7 6-13-15,-4-3 5 0,0 6 8 0,-3-2-13 16,4-1 13-16,-4-6 0 0,-4 9 0 0,4-2 0 16,0-4 10-16,0 0 5 0,-7 6 1 0,6 1 0 15,1-4 22-15,4-3 5 0,-1 0 1 0,1 4 0 16,-1-4 7-16,-3-3 1 0,7 6 1 0,-4-3 0 16,1-3-25-16,-1 6-6 0,11-6-1 0,-3 3 0 15,-8 1-9-15,7-4-3 0,4 0 0 0,-3 9 0 16,3 0-9-16,0-2 0 0,0-7 0 0,0 6 0 0,3 3 0 15,1 4 0-15,-4-4 0 0,3 1 0 0,5 2-8 0,-5-2 8 16,4-1-10-16,0 0 10 0,-7-9-16 0,7 10 4 16,-7-10 0-16,4 9 0 0,-4-9-5 0,7 10-1 15,0-4 0-15,-7-6 0 16,7 6-10-16,-7-6-1 0,0 0-1 0,0 0 0 16,10 3-108-16,-2 4-22 0,-8-7-4 0,14 3 0 15</inkml:trace>
  <inkml:trace contextRef="#ctx0" brushRef="#br1" timeOffset="17583.835">20669 7675 1969 0,'0'0'87'0,"0"0"18"0,0 0-84 0,0 0-21 15,0 0 0-15,0 0 0 16,0 0 17-16,0 0-1 0,7 0 0 0,4-3 0 16,-1-4-128-16,-2 7-25 0,2-3-6 0,1-3-613 15</inkml:trace>
  <inkml:trace contextRef="#ctx0" brushRef="#br1" timeOffset="23865.784">21269 17054 2509 0,'0'0'55'0,"0"0"11"0,-4-3 2 0,4-3 4 0,0-7-58 0,0 4-14 15,4-10 0-15,0 6 0 0,3 4 0 0,0-4-12 16,0 1 3-16,0-7 0 0,0 10 9 0,7-4 0 16,0-6 0-16,0 10 8 0,0-4-8 0,4 1 0 15,0 2 0-15,3 1 0 0,-4 0 0 0,4 5-12 16,1-5 4-16,2 9 0 0,1-3 8 0,3 3 0 0,0 0 0 0,1 0 0 15,10 3 0-15,-4-3 9 0,-7 0-9 16,0 0 0-16,8 0 9 0,-1-3-9 0,4-3 0 0,-8 2 9 16,-2-2 3-16,2 3 0 0,5-6 0 0,-8-1 0 15,4 1 8-15,-4-4 1 16,4 4 1-16,3-7 0 0,-3 0 13 0,-1 4 2 0,-2-7 1 0,6 7 0 16,4-7-17-16,-4-3-3 0,-7 9-1 0,4-6 0 15,0-2 18-15,-4 5 3 0,0-3 1 0,-3 0 0 16,-1 0-15-16,1-3-4 0,3 10 0 0,-3-7 0 15,-4-3-3-15,7 6-1 0,8-2 0 0,-5-1 0 16,-2 0-7-16,2 3-1 0,5-2-8 0,3-1 12 16,-1-3-12-16,1-3 0 0,-7-4 0 0,0 7 0 15,-1-3 0-15,-2-3 0 0,-5-3 0 0,1 6 0 16,0-3 0-16,-4-4 0 0,-3-2 0 0,3-4-10 16,-7 4 10-16,3-1 0 0,-2-3 10 0,-1-2-10 15,-4 2 15-15,4-3-3 0,-3 4-1 0,0-1 0 16,-4 0 3-16,0-2 1 0,3-4 0 0,-3 3 0 0,0 0-3 15,0 4-1-15,-3-4 0 0,-1 0 0 16,4 0-11-16,-7 7 10 0,0-7-10 0,0 0 10 0,0 7-10 0,0-4 0 16,4 4 0-16,-4-7 0 15,0 6 0-15,0-5 8 0,0-1-8 0,0 3 0 0,-4-3 0 16,4 1 0-16,4-4 0 0,-4 3 0 16,4 0 0-16,-1 7 0 0,1-4 0 0,3 4 0 0,0-1 0 0,0-3 0 15,0 7 0-15,3 0 0 0,-3-4 0 0,4 4 0 16,0-7 0-16,3 10 0 0,0-10-10 0,3 7 10 0,-2 6 0 15,2-3-9-15,-3 3 9 0,8-4-10 16,-8 7 10-16,3-6-10 0,1 6 10 0,0 0 0 0,-1 4 0 0,4-4-8 16,1 0 0-16,-1 0 0 0,3 0 0 0,5 3 0 15,-5-3 8-15,5 0 0 0,-1 3 0 0,0 4 0 16,4-1 0-16,-1 3 0 0,5 1 0 0,-5-1 0 16,1-2 0-16,4 11 0 0,-5-8 0 0,5 2 8 15,-1 1-8-15,0 0 0 0,0-1 0 0,4 7 0 16,4-6 0-16,-1 6 0 0,4-4 0 0,0 7 0 15,3-3 0-15,0 3 0 0,-3 0 0 0,4-6 0 16,-1 6 0-16,0 0 0 0,4 0 0 0,0 0 0 16,4 0 0-16,-4-3 0 0,3 3 0 0,-3-7-8 15,-4 4 8-15,-3 0 0 0,0-3 0 0,0-3 8 16,0 5-8-16,0-5 0 0,-1 0 0 0,1-4-8 16,-3 4 8-16,3-4 0 0,-4 1 0 0,0 2 8 15,-3-6-8-15,0 4 12 0,0-1-4 0,-1 1 0 0,-2-4 6 0,3 0 2 16,-1 1 0-16,1-7 0 15,0 9-6-15,0-6-1 0,0-2 0 0,-1-1 0 0,-2 3-9 0,2-3-9 16,-2-3 9-16,-1 3-13 0,0-6 24 0,-3 6 5 16,3-10 0-16,-3 7 1 0,-4-3-17 0,4 0 0 15,0 6 0-15,-4-10 0 0,-7 10 0 0,7-9 0 16,1 6 0-16,-1-3 0 0,-3 3 0 0,-4-4 0 16,-4-2 0-16,4 0 0 0,-6-1 0 0,2-2 0 15,-6-1 0-15,-1-2 0 0,1 2 0 0,-4-2 10 16,0-1-10-16,-3 0 8 0,3-2-8 0,-7 5 0 15,0-6 0-15,0 7 0 0,-4-4 0 0,1-6 0 0,-1 4 0 0,-6 5 0 16,2-9 0-16,-2 3 0 0,-4 1 0 16,3-1 0-16,1-3-8 0,-5 3-4 15,5 0-1-15,-4 4 0 0,0-4 13 0,-4 0 0 0,4-3 0 0,0 1-9 16,-4-5 9-16,1 5-10 0,-5-1 10 16,1 0-10-16,4-3 10 0,-5 3 0 0,1 9 0 0,-3-5 8 15,2-1-8-15,-2 0 0 0,-5-3 0 0,1 3-8 16,0 4 8-16,-4-4 0 0,1 0 8 0,-1 0-8 15,0 7 0-15,-3-4 8 0,3 1-8 0,0-1 0 16,0 7 0-16,-3-4 0 0,3-2-10 0,1 2 10 16,-1 4 0-16,4-10 0 0,-4 6 0 0,0-5 0 15,0-1-8-15,1 3 8 0,-1-2 0 0,0-1 0 16,0-3-10-16,1 3 10 0,-1-3-8 0,0-3 8 16,0 3-11-16,1 0 11 0,-1-6-13 0,4 6 5 15,3-6 8-15,0 6 0 0,1-3-9 0,-1 0 9 0,4 10 0 0,0-11 0 16,-4 5 0-16,4 2 0 0,0-3 0 0,-1 0 0 15,1 0 0-15,0-3 8 0,-4-6-8 0,4 9 8 16,0-6-8-16,0 3 8 0,0 3-8 0,0-3 0 16,-1 3 9-16,1-6-9 0,-3 6 0 0,-1-3 0 15,4 0 0-15,-4 0 8 0,4 0-8 16,0 0 0-16,0-4 0 0,-1 7 0 0,-2-6 8 0,2 10 0 16,1-4 0-16,-3-3 0 0,6 0-8 0,-3-7 0 15,-4 10 0-15,4-6 0 0,3-3 0 0,-3 9 0 16,4-6 0-16,-1 6 8 0,4-3-8 0,0 0 11 15,0-6-11-15,3 5 12 0,-3-2-12 0,3 0 0 16,1-3 9-16,3 6-9 0,-4-3 0 0,0-1 0 16,1 8 0-16,-1-8 0 0,1 4 0 0,-1-3 0 0,1 0 0 15,-5-3 0-15,5 6 0 0,-1-4 0 0,1-2 0 0,-1 3 0 16,1-3-8-16,-5 6 8 0,1-4-8 0,4 1 8 16,-4-3 0-16,-4 0 0 0,4-1 0 0,-4 1 0 15,4 0 0-15,-7 3 0 0,3-4 0 0,-3 4-8 16,0 3 8-16,0-3 0 0,-4 3 10 0,-3-3-10 15,0-4 0-15,-1 4 0 0,1 0 0 0,-4 6-10 16,1-3 10-16,-1 0 0 0,-3 3-9 0,-1 3 9 16,-2-3 0-16,2 4 0 0,-6-4-9 0,0 3 9 15,-8-3 0-15,1 3 0 0,-4 1 0 0,0-4 0 16,-3 9 0-16,-1-2 0 0,4 2 0 0,-3 1 0 16,-4 2 0-16,0 1 0 0,3 0 0 0,-6 2 0 15,-8 4 0-15,8-12 0 0,-1 15 0 0,8-10 0 0,-1 10 0 0,-3 4 0 16,-14-8 0-16,0-2 0 0,11 13 0 0,-8-4 0 15,-3-3-9-15,4 3 9 0,6 0 0 0,-6 7 0 16,-8-4 0-16,0 0 10 0,-3 7-10 0,0-4-11 16,7 10 3-16,-7-6 0 0,-4 2 8 0,1-5 0 15,-1 12 10-15,4-3-10 0,3-3 8 0,-3 6-8 16,-4 6 0-16,1-3 0 0,-1 9 0 0,0-12 0 16,1 16 0-16,2-13-10 0,1 10 10 0,4 6 0 15,-4-7 10-15,-1 4-10 0,5 0 0 0,-1 5 0 16,8-5-11-16,-1 0 11 0,-6 3-8 0,2-1 8 15,5-2 0-15,3 3 0 0,-4 3 0 0,1 0 0 16,3-3 0-16,-4 3 0 0,4 0 0 0,-7 0 0 0,-4 3 0 16,4 0 0-16,0-3 0 0,-3 0 0 15,-1 9 8-15,4-3-8 0,-7 7 0 0,0-4 0 0,3 10 0 0,4-7 0 16,3 7 0-16,-3 0 8 16,4 0-8-16,3-1 12 0,0-2-12 0,3 3 0 0,1 3-12 0,3-13 12 15,3 10 0-15,1 3 0 0,-1-4 0 0,-3 11 0 16,4-7 0-16,0 6 0 0,-1-3 0 0,1 3 0 15,-4-6 0-15,0 9 0 0,7-3 0 0,-4 4 0 16,1 5 0-16,3-2 0 0,-3 2 0 0,3-2 0 16,-4 5 0-16,4 1 0 0,0-6 0 0,4 5 0 15,7 1 0-15,-1 6 0 0,-3-3 0 0,4 0 0 16,-4-4 0-16,0 10 0 0,-3-6 0 0,0-3 0 16,3 12 0-16,0-3 0 0,0 1 0 0,0-1 0 15,4-6 0-15,0 6 0 0,3-6 0 0,0 6 0 0,4 0 0 16,-4 3 0-16,4-3 0 0,-1 3 0 0,1 1 0 15,7-4 0-15,-4 3 0 0,4 0 0 0,3 7 0 16,-3-4 0-16,0 1 0 0,3-1 0 0,4-3 0 0,-4 4 0 16,4-1 0-16,0 7 0 0,0-10 0 0,-1 7 0 15,-2 2 0-15,3-2 0 0,-1-4 0 0,-2 7 0 16,3 6 0-16,-1-7 0 0,-2 1 0 0,-1 0 0 16,0-1 0-16,1 1 0 0,-1 0 0 0,0-1 0 15,4 1 0-15,3-3 0 0,-3 2 0 0,4-5 0 16,-1 5 0-16,0 1 0 0,4-3 0 0,4-1 0 15,-4-3 0-15,3 4 0 0,0 3 0 0,4-1 0 16,0-8-9-16,0 8 9 0,0-9 0 0,0 10 0 0,4-3 0 16,3-1 9-16,0-2-9 0,-4 5 0 0,4-12 0 0,0 10 0 15,4-4 0-15,-1 4 0 0,4-1 0 0,-3-5 0 16,6-1 0-16,-3-3 0 0,4-3 0 0,3 3 0 16,4 0 0-16,-1-6 0 0,1-3 0 0,0 6 0 15,-4-10 0-15,3 4 0 0,4 0 0 0,4-4 0 16,0-2 0-16,0 6 0 0,-1-10 0 0,4 0 0 15,-3 7 0-15,3-4 8 0,-3-6-8 0,3 4 0 16,1-1 0-16,-1-3 0 0,3 3 0 0,5 1 0 16,-1-1 0-16,0 0 0 0,1 1 0 0,-1-4 0 15,4-6 0-15,-1 9 0 0,1-9 0 0,4 3 0 16,-5-3 0-16,1 0 0 0,0 6 0 0,3-6 0 16,4 0 0-16,-3-3 0 0,2-1 0 0,5 1 0 15,-1-3 0-15,4-1 0 0,0-2 0 0,-4-4 0 16,1 10 0-16,3-7 0 0,-4-2 0 0,1-1 0 15,6 7 0-15,0-7 0 0,1-6 0 0,-1 7 0 0,-3-1 0 0,4 3 0 16,-8-5 0-16,4 2 0 0,0-9 0 0,0 9 0 16,3-9 0-16,-3 10 0 0,0-10 0 0,-4 9 0 15,1-9 0-15,-1 9 0 0,1-9 0 0,-5 6 0 16,1-2 0-16,0 2 0 0,4-6 0 0,-8 0 0 16,0 0 8-16,1 6-8 0,2-6 0 0,1 0 12 15,0 0-12-15,-3 0 12 0,-5-4-12 0,1 1 0 16,0-3-10-16,0 3 10 0,3-7 0 0,-3 7 0 15,7-6 0-15,-4 2 0 0,-3 1-12 0,0-7 3 16,3 4 1-16,-3 6 0 0,0-7 16 0,-1-2 3 16,1 9 1-16,-3-7 0 0,-1 1-12 0,4-4 0 15,-4 10 0-15,0-7-11 0,0 1 11 0,4 3 0 16,-3-4 0-16,6 1 0 0,-3-4 0 0,-1 4 0 0,1-4 0 0,0 1 0 16,-4-1 0-16,4 0 0 0,0-6 8 0,-4 7-8 15,4-1 0-15,3-6 0 16,1 4 0-16,-1-4 0 0,0 9 0 0,1-2 0 0,-1-4 0 0,0 3 0 15,-3-2-11-15,0 2 11 0,-4 1-13 0,1 2 5 16,-1 4 8-16,0-4 11 0,-3 1-3 0,3-4 0 16,4 4-8-16,-4-4 0 0,-3 4 0 0,0-4 0 15,3 1 0-15,-3 2 0 0,3-2 0 0,-3-1 0 16,0 3-10-16,-1-2 10 0,1 2-13 0,-4-2 5 16,4-1 8-16,0 4 0 0,-4-4 0 0,0 1 0 15,4-1 0-15,3 0 12 0,-3 4-4 0,0-4 0 16,-4 1-8-16,4 2-12 0,-1-2 4 0,1-7 0 15,-4 6 8-15,4 4 0 0,0-4 0 0,0 1 0 0,-1-1 0 16,-2 4 11-16,2-4-3 0,1 0 0 16,0 4-8-16,0-4 0 0,3 1 0 0,0-1 0 0,-3 1 0 0,3-4 0 15,4 0 0-15,-4-3 0 0,1 7 0 0,2-4-9 16,-6-3 9-16,0-3-13 0,0 3 13 0,-4 3 0 16,0-2 0-16,4-4 0 0,-4 0 18 0,4 0 10 15,-8 0 1-15,5 6 1 0,2-6-30 0,-6 0-16 16,0 0 1-16,-4 0 1 0,-3 0 14 0,-1 0 0 15,4 0 0-15,-3 0 0 0,-11 0 0 0,7 0 18 16,4-6-2-16,-4 6-1 16,-7 0-35-16,4 0-8 0,-1 0 0 0,4 0-1 0,4-4 29 0,-7 4 0 15,-11 0-8-15,10-6 8 0,4 6-16 0,-3-3-1 16,-8 0 0-16,4-3 0 16,4-4-223-16,-7-2-45 0</inkml:trace>
  <inkml:trace contextRef="#ctx0" brushRef="#br2" timeOffset="31616.593">8643 8352 230 0,'0'0'10'0,"0"0"2"0,0 0-12 0,0 0 0 16,0 0 0-16,0 0 0 0,0 0 206 0,0 0 38 16,0-3 8-16,0-6 2 0,4-1-210 0,-4 1-44 15,0 6 0-15,3-7-10 16,1 7-39-16,-1-3-8 0,-3-4-2 0,4-2 0 16,-1 2-33-16,4 7-6 0,-7-6-2 0,0 6 0 0,0-7 75 0,0 4 14 15,0 0 11-15,0 6-13 0,0-6 113 0,0 6 24 0,0-10 4 0,0 10 0 16,0 0 4-16,-7 0 1 0,7-3 0 15,0 3 0-15,0 0-41 0,0 0-8 0,0 0-1 0,0 0-1 16,0 0-24-16,0 0-5 0,0 0-1 0,0 0 0 16,0 0-24-16,0 0-6 0,0 0-1 15,0 0 0-15,0 0-6 0,0 0-2 0,7-6 0 0,0 6 0 16,-7 0 14-16,4 0 2 0,3-3 1 0,0 3 0 16,0-3 10-16,0-4 1 0,0 7 1 0,0-3 0 15,4-3 2-15,-4 6 0 0,0-10 0 0,3 10 0 16,1-3-29-16,0-6-6 0,-1 6-1 0,-3-7 0 15,4 1 7-15,-1 0 1 0,5-1 0 0,2-2 0 16,-10 2-3-16,4-2 0 0,3-7 0 0,-3 6 0 16,6-6 12-16,-10 4 3 0,4-4 0 0,3 0 0 15,-3-3-7-15,-1 3-1 0,-3-3 0 0,4 0 0 0,-1 1-4 0,1 2-2 16,-4-3 0-16,0 0 0 0,0 0-4 0,0 3-1 16,0-3 0-16,-3 0 0 0,-1 3-9 0,1-3 10 15,-1 10-10-15,1-7 10 0,-1-3 5 0,1 0 1 16,-4 3 0-16,0 4 0 0,3-4-16 0,-3-3 9 15,0 0-9-15,0 3 8 0,0 0-8 0,0-3 0 16,0 7 9-16,4-4-9 0,-4 0 0 0,0 3 0 16,0 1 0-16,0-1 0 0,0 0 0 0,0 4 0 15,0 2 0-15,0 1 0 0,0 6 0 0,-4-7 0 16,4 1 0-16,0 9 0 0,0 0 0 0,0 0 0 16,0 0 0-16,0 0 0 0,0 0 0 0,0 0 0 15,0 0 0-15,0 0 8 0,0 0-8 0,0 0 0 0,0 0 0 0,0 0 0 16,0 0 0-16,0 0 0 15,0 0 0-15,-7 0 0 0,0 6 0 0,4-3 0 0,-4 4 0 0,0-4 0 16,3 0 0-16,-6 6 0 0,2-2 0 0,1-4 0 16,-3 6 0-16,3-6 0 0,-4 7 0 0,4 2 0 15,-7-5 0-15,3 2 12 0,-3 0-2 0,0-2-1 16,7 2-9-16,-10 7 0 0,2-10 9 0,1 13-9 16,4-7 0-16,-1-2 0 0,1 2 0 0,-1-2 0 15,4-1 0-15,0 4 0 0,3-4 0 0,-3 0 0 16,7-9 0-16,-3 7 0 0,3-7 0 0,-4 3 8 15,4-3-8-15,0 0 0 0,0 0 0 0,0 0 0 16,0 0 0-16,0 0 0 0,0 0 0 0,0 0 0 16,0 0 0-16,0 0 9 0,0 0-9 0,0 0 0 15,0-10 8-15,4 7-8 0,3-3 0 0,-4-3 0 0,4-4 9 0,0 4-9 16,4-1 0-16,3-2 9 16,-7 2-9-16,4-2 0 0,-1 2 0 0,1 1 0 0,0-4 0 0,6 4 0 15,-10 0 0-15,7-4 0 0,-3 4 0 0,3-1 0 16,0 4 0-16,-3-3 0 15,-1 2 0-15,4-5 0 0,-3 9 0 0,3-4 0 0,-3 7 0 0,-1-9 0 16,1 9 0-16,-1-3 0 0,1 0 0 0,-4-4 0 16,4 7 0-16,-1 0 0 0,-3 0 0 0,0 0 0 15,4 0 0-15,-4 0 0 0,0 10 0 0,0-7 8 16,-3-3-8-16,3 9 8 0,0-2 4 0,-4-4 1 16,1 6 0-16,-4-6 0 0,0-3 6 0,0 0 1 15,3 10 0-15,1-1 0 0,-4-9-4 0,3 10 0 0,1-7 0 16,-4-3 0-16,0 0-16 0,0 0 10 0,7 6-10 0,-7-6 8 15,7 3-8-15,-3 6 0 0,3-5 0 16,0 5 0-16,0-3 0 0,0-3-14 0,-4 7 3 0,4-7 1 31,0 6-15-31,-3 4-3 0,3-4-1 0,-3 1 0 16,-1 2-83-16,1 4-16 0,-4-4-3 0,0 1-713 0,0 6-144 0</inkml:trace>
  <inkml:trace contextRef="#ctx0" brushRef="#br2" timeOffset="32603.147">8089 8327 1609 0,'0'0'71'0,"0"0"15"0,0 0-69 0,0-6-17 0,0 0 0 16,4-4 0-16,-4 4 74 0,3-4 11 15,1 7 3-15,3-6 0 0,-7-1-29 0,3 7-6 0,1-6-1 0,3 0 0 16,0-1-7-16,0 7-1 0,0-10-1 0,4 4 0 16,-4 0-14-16,0-1-2 0,0 1-1 0,3-1 0 15,-2-2 14-15,2 2 4 0,1 1 0 0,3-3 0 16,-11 2 1-16,4-2 1 0,7 2 0 0,-6-2 0 16,2-1-7-16,8-3-2 0,-8 4 0 0,4 2 0 15,4-2-1-15,0 2 0 0,-8 1 0 0,4 6 0 16,-3-6-24-16,0 5-12 0,3-2 10 0,-7 3-10 15,3-3 11-15,1 6-11 0,-4 6 12 0,-7-6-12 16,7 3 0-16,4-3 0 0,-4 6 0 0,0-2 0 16,0 8 0-16,-4-3 0 0,4 1 0 0,-7 2 0 15,7-2 0-15,-3 2 0 0,-1-2 0 0,1 9 0 16,-4-7 8-16,4 7-8 0,-4-6 0 0,0 5 0 0,0-5 9 16,0 6-9-16,0 0 0 0,-4-4 9 15,4 4-9-15,0 0 0 0,0-4 9 0,0 4-9 0,0 0 0 0,0-3 0 16,-4 9 0-16,1-9 8 0,-1 6-8 15,1-1 8-15,-1 5-8 0,4-4 8 0,-10 3-8 0,3-3 8 16,0-1-8-16,-4-2 8 0,1 10-8 0,-1-8 9 16,-3 5-9-16,0-4 10 0,-4 3-10 0,4-3 0 15,-4-7 9-15,1 7-9 0,-1-3 0 0,0 3 8 16,8-6-8-16,-4-1 0 0,3-5 8 0,1 2-8 16,-5-2 10-16,5 2-10 0,3-6 10 0,-7-2-10 15,3 5 10-15,1-9-10 0,2 6 12 0,-2-3-3 16,3-6-1-16,-4 3 0 0,4-6 4 0,7 6 0 15,-7 0 0-15,0-9 0 0,0-1-12 0,3 7 10 0,-3-6-10 16,7-4 10-16,-7 4-10 0,4-1 0 0,3-2 0 0,0 2 0 16,0 1 0-16,0-4 0 0,0 4 0 0,0 0 0 15,3-1 0-15,1 4 0 0,-1-3-9 0,-3 2 9 16,7 4 0-16,-3-6 0 0,0 6 0 0,-1-4 0 16,4-2 0-16,4 9 0 0,3-6 0 0,0-1 0 15,0 4 8-15,0-3-8 0,4 3 0 0,-1-3 9 16,1 2-9-16,7 4 0 0,-8-3 0 0,5-3 0 15,2 6 0-15,-3 0 0 0,-3 0 0 0,0 0 0 16,6 0 12-16,-9 6-2 0,6-3-1 0,-11 1 0 16,4-4 5-16,4 9 1 0,-7-9 0 0,3 9 0 15,3-2-1-15,-10-1 0 0,8 3 0 0,-5 1 0 16,-3-7-3-16,0 6-1 0,7 1 0 0,-3-4 0 16,-1 0-10-16,1 4 10 0,3-1-10 0,0 0 10 0,0-5-10 15,1 5 10-15,-1-3-10 0,3-3 10 0,-6 10-10 0,6-7 0 16,-6-3 9-16,3 7-9 0,-3-10 0 15,-4 9 8-15,3-6-8 0,-3 4 0 0,-7-7 0 0,8 3 0 16,-1-3 0-16,-7 0 0 16,0 0-44-16,0 0-12 0,3 6-4 0,-3-6 0 15,0 0-168-15,0 0-35 0,0 0-6 0,-10-6-2 0</inkml:trace>
  <inkml:trace contextRef="#ctx0" brushRef="#br2" timeOffset="38124.326">21586 7201 1209 0,'0'0'108'0,"0"0"-87"15,0 0-21-15,0 0 0 0,-7 0 139 0,7 0 23 16,0 0 5-16,0 0 1 0,0 0-130 0,0 0-26 0,0 0-4 0,0 0-8 15,7-9 12-15,4 9-3 0,-4 0-1 0,4-3 0 16,3 3 0-16,-4-3-8 0,5 3 12 0,-5 0-4 16,1 0 2-16,3 0 0 0,3 0 0 0,-10 0 0 15,-7 0 14-15,11 0 2 0,7 0 1 0,-4 0 0 16,-4 3-15-16,5-3-2 0,-1 0-1 0,0 3 0 16,3-3 3-16,1 0 0 0,-7 0 0 0,3 0 0 15,3 0-12-15,-3 0 8 0,-3 0-8 0,3 0 8 16,-3 0-8-16,3 0 10 0,-4 0-10 0,1 0 10 15,-11 0 2-15,11 0 0 0,-1 0 0 0,-10 0 0 16,0 0-12-16,0 0 0 0,11 6 0 0,-4-3 8 16,-7-3-8-16,0 0 0 0,0 10 9 0,3-1-9 15,-3 1 8-15,0-7-8 0,-3 9 10 0,-1-2-10 16,4-4 16-16,-3-3-2 0,-1 6-1 0,-3-5 0 16,4 5-13-16,-4 0-8 0,0-2 8 0,-4-4-13 0,0 0 13 0,4 3 0 15,0-3 9-15,-3-3-9 0,-8 7 14 0,7-4-3 16,1-3-1-16,-1 3 0 0,4 3-10 0,-3-3 8 15,-4 4-8-15,3-4 8 0,4-3-8 0,-4 9 8 16,1-6-8-16,3 4 8 0,7-7 2 0,-7 3 0 16,3 6 0-16,-3-9 0 0,-4 6-2 0,8-3 0 15,3-3 0-15,-7 4 0 0,0 5-8 0,7-9 10 16,0 0-10-16,-4 9 10 0,-3 1-10 0,4-1 0 16,3-9 0-16,0 0 0 0,0 0 8 0,0 13-8 15,0-13 0-15,7 9 8 0,3-6-8 0,-10-3 0 16,0 0 9-16,0 0-9 0,0 0 0 0,4 10 0 0,-4-10 0 15,0 9 8-15,0-9-8 0,0 10 0 16,0-10 0-16,0 0 0 0,-7 9 0 0,7-9-8 0,3 9 8 0,-3-9-8 31,-3 7-26-31,3-7-5 0,7 9-1 0,0 0 0 16,4-2-84-16,-11-7-18 0,0 0-3 0,10 3-439 0,4 0-87 0</inkml:trace>
  <inkml:trace contextRef="#ctx0" brushRef="#br2" timeOffset="38436.761">21798 7665 1728 0,'-25'0'76'0,"25"0"16"0,0 0-73 0,0 0-19 0,0 0 0 0,0 0 0 0,0 0 177 0,0 0 32 16,0 0 7-16,0 0 0 0,-14 7-178 0,14-7-38 15,0 0 0-15,7 3-9 0,-7-3 9 0,-3 12 0 16,-1-5 0-16,4-4 0 0,7 6 0 0,-7-9-8 16,-7 3 8-16,7 7-12 0,4-1 12 0,-4-9 0 15,0 0 0-15,-4 6 0 0,1 1 11 0,3-7-3 16,7 6 0-16,-7-6 0 0,-7 3-8 0,7-3 8 15,3 9-8-15,-3-9 8 16,0 0-91-16,7 0-18 0,8 7-4 0,2-14-1 0</inkml:trace>
  <inkml:trace contextRef="#ctx0" brushRef="#br2" timeOffset="45795.174">24680 6072 1785 0,'-3'-15'79'0,"3"5"17"0,-4 1-77 0,4-4-19 16,-7-2 0-16,4 5 0 0,-4 4 108 0,0-10 17 15,0 13 4-15,-1-6 1 16,-2-1-130-16,3 1-35 0,-4 3-2 0,-3-4-1 0,4 4 26 0,-8-3 12 16,0 9-10-16,1-13 10 0,-1 13-9 0,0-9 9 15,-3 9-8-15,0 0 8 0,0-3 0 0,0-4 0 16,-4 4 0-16,-3 3 0 0,3-3 17 0,0-3 6 16,-3 6 1-16,-4 0 0 0,1 0 6 0,-5 0 2 0,1 0 0 15,-7 0 0-15,-1 0-10 0,-2 0-2 16,-5 6 0-16,-3-3 0 0,4 0 12 0,0 4 3 15,-4-4 0-15,3-3 0 0,-3 6-35 0,0-3 0 0,-7 3 0 0,0 1 0 16,0-1 0-16,0 3 0 0,1 1 0 16,-1-4 0-16,0 3 11 0,-4 7-2 0,-6-10 0 0,6 10 0 15,8-3-9-15,-4-1-12 0,-7 1 2 0,7-4 1 16,3 10 9-16,-3-7 11 0,-7 4-3 0,0 0 0 16,0 3-8-16,4-7 0 0,3 10 0 0,-4 0 0 15,1-3 0-15,3 3 0 0,7-3 0 0,-7 3 0 16,-4 0 8-16,4-1-8 0,7-2 0 0,-3 3 8 15,3 0 12-15,-3 0 3 0,6 0 0 0,1 6 0 16,-4-6-5-16,0 0-1 0,-3 6 0 0,3-2 0 16,-4-5-9-16,4 8-8 0,0-4 12 0,7 3-12 15,-3-6 12-15,7 12-4 0,-8-2 0 0,4-4-8 0,-3 3 0 16,0 1 0-16,3-7 0 0,0 6-9 16,0 1 9-16,-3 5 0 0,3-5 0 0,4-7 0 15,3 6 0-15,0 0 0 0,7-9 0 0,0 10 0 0,1-1 8 0,2-3 0 16,1-3 0-16,0 7 0 0,3 5-8 15,-3-5 0-15,3-7 0 0,4 9 8 0,4-2-8 0,-1-1 11 16,-3 10-11-16,3-4 12 0,1-5-12 0,-1 2 0 16,-3 1 0-16,0 5-11 0,3-5 11 0,0 6 0 15,1-1 8-15,-1 1-8 0,0 3 0 0,-3-3 0 16,4 0 0-16,-1 3-8 0,0-10 8 0,4 7 0 16,-3 0 0-16,2-7 0 0,5 4 0 0,-4-4 0 15,3 4 0-15,4-4 0 0,-4 7 10 0,4-6 1 0,0-1 0 0,4 4 0 16,-4-4-11-16,3 7 0 0,1-7 0 15,-1 7 0-15,4-9 0 0,0 5 0 0,-3 1 0 0,3 0 0 16,0-4 8-16,3 7 0 0,-3-7 0 0,4 7 0 16,-4 0-8-16,3-7 0 0,4 7 0 0,0-3 0 15,0-1 0-15,4-5 0 0,0 5 0 0,3-2 0 16,0-4 0-16,3 1 8 0,-2-1-8 0,6-6 8 16,3 6-8-16,1 1 0 0,0-1 0 0,0 0 0 15,3-2 0-15,3-4 0 0,-2 0 0 0,6 0 0 16,-3-3 28-16,3 6 3 0,0-3 1 0,1-3 0 15,-1 6-32-15,0-6 0 0,0 0 0 0,1 0 0 16,-1 6 0-16,4-6 0 0,0 0 0 0,3 0 0 16,-3 6 0-16,3-6 0 0,-3 0 0 0,3 3 0 15,-3-6 8-15,-4 9 1 0,4-2 1 0,-4-4 0 16,-3-1-10-16,3 8 0 0,-3-7 0 0,0 0 0 16,-4 0 0-16,4-1 0 0,0 5 0 0,-1-11 0 0,-6 7 0 15,0 0-12-15,-4-3 2 0,0 3 1 0,-3 0 9 0,-1-3 0 16,-3-1 0-16,-3-2 0 0,3 3 0 15,-3 3 0-15,-1-3 0 0,1 0 0 0,-1-4 0 0,1 7 0 16,-4-6 8-16,4 0-8 0,-4 2 0 0,0 4 0 16,3 0 0-16,-3 0 8 0,1-3-8 0,2 3 0 15,-3 0 0-15,-3 0 0 0,3 3 0 0,0-3 0 16,3-6 8-16,-6 6-8 0,3-4 0 0,-4 4 0 16,5 0 0-16,-1-3 0 0,-4 3 0 0,1-3 0 15,3 0 0-15,0-4 0 0,-4 7 0 0,1-3 0 16,-1 0 0-16,1-3 0 0,3 2 0 0,-4 4 0 15,1-3 0-15,0 3 0 0,3-3 0 0,-4-3 0 16,1 2 0-16,-1 1 0 0,4 3 0 0,-3-3 0 0,3-3 0 0,-4 3 0 16,1-1 0-16,3-2 8 0,0 3-8 0,-4 0 0 15,1-1 0-15,3-2 8 0,0 3-8 0,4-7 0 16,-4 10 0-16,-4-3 0 0,1-6 0 0,3 9 0 16,3-3 0-16,-2-7 0 0,-8 10 0 0,7-3 0 15,-4 3 0-15,-3 0 0 0,4 6 0 0,-4-6 8 16,0-3-8-16,-4-4 0 0,4 14 8 0,0-7-8 15,-3 0 9-15,-1 0-9 0,4-1 12 0,-3-2-12 16,-1 3 15-16,0-3-4 0,1 0-1 0,3-3 0 16,3-1 2-16,-6 1 0 0,3-4 0 0,0 7 0 15,3-6-12-15,-3 2 12 0,0-2-12 0,4 0 12 16,-4 5-12-16,4 1 0 0,-1-3 0 0,-3 3 0 0,0-7 0 16,4 10 0-16,-1-3 0 0,1 0 0 0,-8 3 15 0,4-3-3 15,7-4 0-15,-3 4 0 0,3-6-12 16,-4 9 0-16,1-4 0 0,3-5 0 0,0 6 0 0,0-7-16 15,-4 7 3-15,8-6 1 0,7 5 12 0,-4-5 0 16,-11 0 0-16,8 2 0 0,3 1 0 0,0 0 10 16,0-4-10-16,0 1 8 0,-3 5-8 0,3-5 8 15,4-4-8-15,-1 10 8 0,-10-3-8 0,11-7 0 16,0 10 0-16,3-6 8 0,-11 2 0 0,5 1 0 16,-5-7 0-16,4 10 0 0,4-3-8 0,-4 0 0 15,-3-4 0-15,-1 1 0 0,4 6 0 0,0-7 0 16,0 7 0-16,-3-7 0 0,3 7 0 0,0-6-14 15,4 6 5-15,0-7 1 0,-8 7 8 0,8-6 0 16,3-1 0-16,-3 4 0 0,-4-10 0 0,0 10 0 0,7-4 0 0,-3-2 8 16,-1 2-8-16,1 1 0 0,-4-4 0 0,7 4 0 15,0-4 0-15,1 0 8 0,-5 4-8 0,1-4 0 16,-1 1 9-16,5 2-9 0,-8-2 12 0,-4 2-12 16,4 4 0-16,4-3 0 0,0-4 0 0,-4 4 0 15,0-1 0-15,4-3 0 0,6 10 0 0,-3-6 0 16,-6-4 0-16,6 10 0 0,3-3 0 0,5-1 0 15,-5-2 0-15,1-1 0 0,-4-2 0 0,4 2 0 16,7-2 0-16,-1 2 0 0,-6-2 0 0,0 9 0 16,3-7 0-16,-3-2 0 0,-1 2 0 0,-2-2 0 15,2-1 0-15,-6 3 0 16,3-2 9-16,0-1-9 0,0 4 0 0,-3-7 0 31,3 3 0-31,4-2 0 0,-4 2 0 0,4 1 0 0,-1-4 0 0,1 0 0 0,0 4 0 0,3-4 0 0,4-3 0 0,-4 6 0 0,4-6 0 16,-4 7 8-16,0-4-8 0,4-3 0 0,-4 7 0 0,0-7 0 15,1-3 0-15,-5 6 0 0,5-3 10 0,-1-3-10 16,0 10 10-16,4-7-10 0,3-3 0 0,-7 6 0 16,0-3 0-16,4-3 0 0,0 6 0 0,0-2 0 15,-1-4 0-15,1 6 9 0,-4-3-9 0,4 0 0 16,-4-3 0-16,4 10 0 0,-4-10 0 0,4 6 0 16,-4-3 0-16,4-3 0 0,3 6 0 0,1-6 0 15,2 3 0-15,-2-3 0 0,3 4 0 0,-1-4 0 16,1 0 0-16,0 0 0 0,0 0 0 0,-4 0 0 15,0 0 0-15,1 0 0 0,-1 0 0 0,4-4 0 16,-4 1 0-16,0-3 0 0,4 3 0 0,-4-3 0 0,4 2 9 16,3-2-9-16,-6 3 8 0,3-6-8 0,-4 5 10 0,-3-2-10 15,-1-3 13-15,1 3-3 0,-4-4-1 0,4 4 0 16,-4-4-9-16,4 4 0 0,0 0 0 0,-1-4 0 16,1 4 0-16,0 0 0 0,-4-3-8 0,4-1 8 15,3 4 0-15,-3 0-9 0,0-4 9 0,-1-2 0 16,5 2 0-16,-1-2 0 0,-3 2 0 0,0-9 9 15,3 7-9-15,0-1 0 0,0-5 0 0,1 5 0 16,2-6 0-16,-2 7 8 0,3-7-8 0,-4-3 0 16,0 9 0-16,0-5 8 0,-3-1-8 0,3 6 0 15,-3 1 0-15,0-7 0 0,0 9-12 0,-4-2 12 16,4 2 0-16,-4-2 0 0,7-1 12 0,-3 4-4 16,3 0-8-16,0-4 0 0,4 4 0 0,0-1 0 15,0 1 0-15,0-1 0 0,-1-2 9 0,1 9-9 16,-3-7 0-16,-1 4-13 0,-3-7 1 0,3 10 1 15,4-3 11-15,-1-3 0 0,8-4 0 0,-3 10-8 0,-1-6 8 0,-3-1 11 16,7 7-3-16,-8-3 0 0,5-4-8 0,-4 7 0 16,-1-6-12-16,-2-1 12 0,-5 7 0 0,5-3 0 15,-1 3 12-15,-3-7-4 0,3 10-8 0,0-9 0 16,4 9 0-16,0 0 0 0,0-3 0 0,0 3 0 16,-4 0 0-16,0 0 0 0,0 3 0 0,-3-3 0 15,0 0 0-15,0 6 0 0,-4-3 0 0,4-3 0 16,-1 10 0-16,5-7 0 0,-5-3 0 0,5 0 0 15,-8 9 0-15,4-9 0 0,3 7 0 0,-3-4 0 0,3-3 0 16,-3 9 0-16,3-6 0 0,-7-3 0 16,4 7 0-16,-4-4 0 0,4-3 0 0,-4 0 0 0,-3 0 0 0,3 6 0 15,0-6 0-15,0 3 0 0,4-3 0 0,-7 0 8 16,0 0-8-16,3 0 0 0,4 6 0 0,-4-2 0 16,0-4 0-16,0 3 0 15,4-3 0-15,-4 0 0 0,4 6 0 0,-4-3 0 0,-3-3 0 0,7 6 0 16,-4-2-13-16,0-4 5 0,0 0 8 0,4 0-13 15,0 0 13-15,3 0 8 0,-3 0 0 0,0 0-8 16,-4 0 8-16,0 0-8 0,7 0 0 0,-3 0 0 16,0 0 0-16,0 0 0 0,3 3 0 0,-3-3 0 15,3 0 0-15,-3 0 10 0,3 0-10 0,0 0 8 16,4 6-8-16,0-3 0 0,0-3 0 0,-1 0 0 16,-2 6 0-16,-1-3 0 0,-3-3 0 0,-1 7 0 15,-2-4 0-15,-5-3 0 0,1 3 0 0,0-3 0 16,-1 0 0-16,1 0 0 0,0 0 0 0,0 6 0 0,-4-6 16 0,3-6 2 15,1 6 0-15,0 0 0 0,-4 0-26 0,0 0-6 16,0-3-1-16,0 3 0 0,-3 0 15 0,0 0 0 16,-4-3 0-16,0-4 0 0,0 7 0 0,4 0 0 15,-8 0 0-15,-3-3 0 0,4-3 0 0,3 6 0 16,-3 0 0-16,-1 0 0 0,-3 0 8 0,4-3-8 16,3 3 0-16,-7 0 0 0,4 0 0 0,-4-6 0 15,0 6 0-15,3 0 0 0,1 0 8 0,-1-3-8 16,-3 3 0-16,4 0 0 0,-4 0 12 0,4-4 0 15,-4 4-1-15,0 0 0 0,0 0-11 0,0 0 0 16,-7 0 0-16,0 0 0 0,7-6 0 0,0 6-9 16,-7 0 9-16,7 0-13 0,-7 0 13 0,7-3 0 0,0-3 0 0,-7 6 0 15,0 0 0-15,11 0 0 0,-4 0 0 0,3-3 0 16,-3 3 0-16,4-4 0 0,-4-2 0 0,0 6 0 16,0-3 0-16,4-3 0 0,-8 6 0 15,8-10 0-15,-4 10 10 0,0-3-10 0,4-6 8 0,3 9-8 16,-4-3 0-16,4-4 0 0,1 7 0 0,-1 0 0 15,-4-3 0-15,1-3 0 0,6 3 0 0,-6 0 0 16,-4-4 0-16,4 7 0 0,3-9 0 0,0 9 0 16,-4-3 0-16,5-3 0 0,-1 3 0 0,0-1 0 15,3-2 0-15,-2-3 0 0,-5 6 0 0,4-7 0 16,0 7 0-16,0-3 10 0,1-4-10 0,-1 7 10 16,-4-6-10-16,4-1 10 0,1 1-10 0,-5-4 10 15,4 4-10-15,0-4 10 0,0 1-10 0,4-1 10 16,-4-2-10-16,4 2 0 0,3-6 0 0,-3 4 8 0,3-1-8 0,0-6 0 15,-3 6 0-15,3-9 8 16,0 3-8-16,0 0 0 0,-3 0 0 0,3 0 0 0,-3-6 0 16,3 3 8-16,-4-3-8 0,1-3 0 0,3-1 8 0,-3 1-8 15,-4-4 8-15,4 4-8 0,-1-3 8 0,-3-4-8 16,4 3 0-16,0-5 8 0,-4 5-8 0,0-2 0 16,0-7 0-16,0 3 0 0,-3 3 0 0,3-9 0 15,-7 3 0-15,3-6 0 0,4 6 0 0,-6-9 0 16,-1 9 0-16,-4-6 0 0,4 6 0 0,-3-6 0 15,-1 3 0-15,1-3 0 0,-4-4 0 0,0 1-11 16,0-7 11-16,0 7-8 0,-4 0 8 0,1-4 0 16,-1 4 0-16,-3 0-8 0,4-7 8 0,-4 7 0 15,-1-10 0-15,1 0-8 0,0 1 8 0,0-1 0 0,-3 6 0 16,-1-5 0-16,1 2 0 0,-1-6 0 0,-3 4 0 16,3-1-8-16,-3 0 8 0,0 0 0 15,0-2 0-15,0 8 0 0,-4-6 0 0,1 4 9 0,2-4-9 0,-2 0 0 16,3 1 10-16,0-1-10 0,-4 3 8 0,4 1-8 15,0-4 0-15,0 10 0 0,-4-10 8 0,4 7-8 16,0-4 0-16,-4 7 0 0,-3-4 0 0,0-2 0 16,3 5 0-16,-3 1 0 0,0 0 0 0,0-7 0 15,-1 7 0-15,1-4 0 0,0-2-9 0,0 6 9 16,0-10 0-16,-4 10 0 0,4-1 0 0,-4 1 0 16,-3 0 0-16,3-1 0 0,-3-5-8 0,3 5 8 15,1 1 0-15,-5 0 0 0,5 6 0 0,-4-3 0 16,-1-1 0-16,1 8 0 0,0-8 0 0,3 7 0 15,-3-6 0-15,0 6 0 0,3 0 8 0,0 1-8 0,-3-1 0 0,0-3 0 16,0 6 0-16,-1 3 0 0,-2-3 0 0,-1 1 0 16,4-1-8-16,-4 6 8 0,-3-5 0 15,-1-1 0-15,-2 6 0 0,2-5 0 0,1 8 0 0,3-8-8 16,-3 5 8-16,0 4 0 16,3-4 0-16,-3-2 0 0,-1 5-8 0,1 1 8 0,-4 6 0 0,1-3 0 15,-5-4 0-15,-3 10 0 0,4-9-8 0,-4 9 8 16,4-3 0-16,0 0 0 0,3 0 0 0,-4-4-8 15,1 4 8-15,-4-3 0 0,0 6 0 0,-3-3 0 16,7-3 0-16,-4 6 0 0,-4-6 0 0,-3 6-8 16,8 0 8-16,-5-3 0 0,4 3 0 0,-7-3 0 0,4 3 0 15,-7 0 0-15,-1 6 0 0,-3-9 0 0,-3 12 0 16,3-5 0-16,0 2 0 0,3-3-8 0,-6 0 8 0,3 7 0 16,-4-1 0-16,1 1-8 0,-4-4 8 0,0 7 0 15,3-4 0-15,1 4-8 0,6-4 8 0,-3 4 0 16,-3-1 0-16,-1-2 0 0,-3 2-8 0,4 7 8 15,-1-6 0-15,1-1 0 0,3 10 0 0,-4-9 9 16,-3 0-9-16,0 9 0 0,0-7-10 0,0 1 10 16,0 6 0-16,7-3 0 0,0-3 0 0,0 6 10 15,0 6-10-15,0-3 0 0,0-3-10 0,-3 6 10 16,-1 1 0-16,4-7 0 0,4 0 0 0,0 6 0 16,-1-3 0-16,1-3 0 0,-1 0 0 0,4 0 0 15,0 0 0-15,0 0 0 0,1 0 0 0,-1 6 0 16,0-6 0-16,3 3 0 0,-3-3 0 0,8 0 0 15,-5 0 0-15,4 0 0 0,-3 0 0 0,-1 0 0 16,-2 0 0-16,2 7 0 0,1-4 0 0,3 0 0 0,-3 6 0 0,3-9 0 16,0 10 0-16,0-4 0 0,-3-3 0 0,-1 0 0 15,1 7 0-15,3-1 0 0,-3 4 0 0,-1-4 0 16,4 4 0-16,0-4 0 0,4 7 0 0,3-10 0 16,-3 3 0-16,3 1 0 0,-3-4 0 0,3 0 10 15,-3 4-10-15,6-4 8 0,-2-3-8 0,2 7 0 16,-2-7 0-16,6 6-11 0,0-9 11 0,0 13 0 15,1-13 0-15,2 6 0 0,1-3 0 0,0-3 8 16,0 6-8-16,3-3 0 0,-3-3 0 0,-1 10 0 16,5-7 0-16,-1-3 8 0,-3 6-8 0,3-3 0 15,4 4 0-15,0-4 0 0,-4 3 0 0,0-3 0 0,8 0 0 16,-1-3 0 0,4 10-28-16,-4-10 0 0,4 6 0 0,7-3 0 15,-3 0-38-15,-1 7-8 0,4-10-2 0,0 9 0 16,0-3-129-16,-4 1-27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0T20:20:58.218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02-20T20:21:56.367"/>
    </inkml:context>
  </inkml:definitions>
  <inkml:trace contextRef="#ctx0" brushRef="#br0">5500 9412 460 0,'0'0'20'0,"0"0"5"0,-7 0-25 0,3-6 0 0</inkml:trace>
  <inkml:trace contextRef="#ctx0" brushRef="#br1" timeOffset="8863.006">5105 9258 460 0,'0'0'41'0,"-11"-3"-33"15,1-3-8-15,-1 6 0 0,-3 0 143 0,0-3 26 16,3 3 6-16,-3-3 1 0,3 3-56 0,1 0-12 16,-4 0-1-16,3-7-1 0,1 7-4 0,6 0-1 0,-3 0 0 0,7 0 0 15,-4 0-48-15,4 0-9 0,0 0-3 0,0 0 0 16,0 0-25-16,0 0-4 0,4 10-2 0,3-7 0 16,-7-3 7-16,14 9 2 0,-3 4 0 0,3-4 0 15,0 1 4-15,7 2 1 0,-7-5 0 0,7 2 0 16,4 0 2-16,0-2 1 0,-4 2 0 0,4 0 0 15,-1 1-8-15,5-7-2 0,-5 6 0 0,8-2 0 16,-7-4 13-16,-1 6 2 0,12-6 1 0,-8 4 0 16,4-7 4-16,3 3 1 0,0 3 0 0,4-3 0 15,0 0 6-15,3-3 0 0,-3 0 1 0,7 0 0 16,-7 7 7-16,7-14 2 0,-4 7 0 0,11 0 0 16,-7 7-31-16,10-4-7 0,-3-3 0 0,7 0-1 15,0 0-2-15,0-3 0 0,-7 3 0 0,7-7 0 16,0 7-13-16,3-3 9 0,-3 3-9 0,4-3 8 15,3-3-8-15,0-4 0 0,-7 10 0 0,0-3 0 0,0-6 0 0,0 9 0 16,3-3 0-16,-3-4 8 0,4 4-8 0,-4-3 0 16,0 3 0-16,-4 0 8 0,0-4-8 0,-3 4 0 15,0-3 9-15,0 3-9 0,0-3 8 0,0 3-8 16,-7-7 8-16,3 7-8 0,-6-3 0 0,3 3 9 16,-4-4-9-16,0 4 0 0,-3 0 21 0,0-3-2 15,-4 3-1-15,4-4 0 0,-4 7-18 0,4 0 0 16,7 0-11-16,-11-3 11 0,4 3 0 0,0 0 0 15,0 0 0-15,-4 0 9 0,0 3 0 0,0-3 0 16,1 0 0-16,-5 0 0 0,-2 0 3 0,2 7 0 16,-2-4 0-16,2-3 0 0,-2 0-4 0,2 0-8 0,1 0 12 0,-4 0-4 15,4 0-8-15,0 0 0 0,0 0 9 0,3 0-9 16,-3 0 0-16,-4 0 8 0,4 6-8 0,-4-6 0 16,-4 0 8-16,5 3-8 0,-1-3 8 0,-3 0-8 15,3-3 0-15,4 3 0 0,-1 0 0 0,1 0 0 16,0 0 0-16,0 3 0 0,-1-3 0 0,1 3-8 15,-4-3 8-15,4 0 0 0,0 7 0 0,0-4 0 16,-1-3 0-16,-6 6 0 0,3-3 0 0,-3 3 0 16,0-2 0-16,-4-1 0 0,-4 3 8 0,5-3-8 15,-5 6 0-15,1-2 0 0,-4-1 0 0,0-6-12 16,0 9 1-16,0-9 0 0,-3 10 0 0,-1-7 0 16,-3 3-74-16,4-3-15 0,-4-3-4 0,0 0-796 15,0 0-160-15</inkml:trace>
  <inkml:trace contextRef="#ctx0" brushRef="#br1" timeOffset="56910.503">2607 18079 1641 0,'0'0'36'0,"0"0"7"0,0 0 1 0,0 0 4 0,0 0-39 0,0 0-9 0,-7 0 0 0,3 7 0 16,-3-4 53-16,7-3 9 0,0 0 2 0,0 0 0 16,0 0-22-16,-3 9-4 0,3-9-1 0,0 0 0 15,0 0-11-15,0 0-2 0,0 3-1 0,0-3 0 16,0 0-3-16,0 0 0 0,0 0 0 0,0 0 0 16,10 10 12-16,-10-10 1 0,11 0 1 0,-4 6 0 15,0-3-4-15,4-3-1 0,3 6 0 0,-4-2 0 0,1-1 6 0,3-3 1 16,-3 9 0-16,3-9 0 0,7 6-15 0,-7-2-2 15,7 5-1-15,4-6 0 0,-7 3-10 0,3-3-8 16,3 7 12-16,1-10-12 0,7 9 29 0,-4-6-1 16,4 4 0-16,-4-4 0 0,7 3-3 0,1-3-1 15,-8 0 0-15,4-3 0 0,3 0 0 0,0 0-1 16,0 0 0-16,4 0 0 0,0 0-2 0,7 7 0 16,3-7 0-16,1 3 0 0,-1-3-6 0,4 0-2 15,-4 0 0-15,-3 6 0 0,4-3-2 0,-1-3-1 16,0 0 0-16,8 6 0 0,-8-2-2 0,4-1 0 15,-3-3 0-15,2 0 0 0,-9 0 4 0,3 6 0 0,0-6 0 0,-8 0 0 16,5 0-12-16,-5 3 12 0,1-3-12 16,4 0 12-16,-5 0-12 0,1-3 0 0,4-3 0 15,-5 6 8-15,1 0-8 0,0 0 0 0,3 0 0 0,-6 6 0 16,-1-6 0-16,0 3 0 0,4-3 0 16,0 6 0-16,3-2 0 0,0 2 0 15,-6-3 0-15,6 0 0 0,-3 7 0 0,-4-4 0 0,0-3 0 16,-6 6 0-16,2-6 0 0,-6 4 0 0,0-4 0 0,-4-3 0 15,4 6-8-15,-11-3 8 0,0 0 0 0,0-3 0 16,4 7 0-16,-11-4 0 0,3-3-9 0,1 9 9 16,-1-9 0-16,1 7 0 0,0-4-8 0,3 0 8 15,-4-3 0-15,1 0-12 0,-4 6 12 0,3-6-10 16,5 3 10-16,2-3-10 0,-6 0 10 0,3 0-10 16,-3 0 10-16,3 0 0 0,0 0 0 0,0-3 0 0,-4 3 0 0,5-6 0 15,2 6 0-15,-3 0 0 0,0 0 0 0,1-3 0 16,-5 3 0-16,1 0 0 0,-1 0-8 0,1-3 0 15,-11 3 0-15,10 0 0 16,-10 0-27-16,0 0-5 0,15-7 0 0,-15 7-1 16,0 0-100-16,0 0-20 0,0 0-4 0,0 0-592 15,0 0-119-15</inkml:trace>
  <inkml:trace contextRef="#ctx1" brushRef="#br1">20606 11485 0,'0'0'0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0T20:24:02.2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17738 6367 1638 0,'-7'-12'72'0,"7"5"16"0,-4 4-71 0,1-6-17 15,3-1 0-15,0 10 0 0,-4 0 0 0,4-9-9 16,-3 6 1-16,3 3 0 0,0 0-1 0,0 0 0 0,0 0 0 0,-8 0 0 16,8 0 9-16,-10 0-10 15,3 0 10-15,0 3-10 0,0 3-5 0,0-3-1 0,7-3 0 0,-7 10 0 16,0-4 24-16,7-6 4 0,-4 6 0 0,4-6 1 16,0 0 12-16,0 0 3 0,-4 7 0 0,4-7 0 15,0 0 0-15,0 0 1 0,8 9 0 0,-1-6 0 16,0-3 2-16,0 6 0 0,3-2 0 0,1-4 0 15,-4 0-7-15,4-4-2 0,3-2 0 0,-4 6 0 16,4-3-1-16,0-3 0 0,1 3 0 0,-1-4 0 16,3 4-5-16,1-6-2 0,-4 9 0 0,0-10 0 15,0 10-2-15,0-9 0 0,4 6 0 0,-7 0 0 16,-1-7 7-16,-3 1 1 0,0 0 0 0,4-1 0 16,-1 1 15-16,-2 2 3 0,-1-2 1 0,-4 0 0 15,-3-4 10-15,4-3 3 0,-1 7 0 0,1-4 0 0,-4 1-13 0,0-7-3 16,0 10 0-16,0-13 0 0,-4 12-5 15,8-12-2-15,-1 10 0 0,-3-7 0 0,4-3-13 0,-1 6-4 16,-6-2 0-16,3-4 0 0,3 3-12 16,-3-3 0-16,0 0 0 0,-3 0 0 0,3-6 0 0,0 12 0 15,0-9 0-15,-4 9 0 0,4 1 0 0,0-10 0 16,0-4 11-16,0 14-11 0,-7-1 23 0,7-6-3 16,0 13 0-16,-3-13 0 0,3 9 0 0,-4 4-1 15,1-1 0-15,3-2 0 0,-4 9-8 0,4-7-2 16,0 4 0-16,0 6 0 0,0 0-9 0,4-3 0 15,-4-7 0-15,0 10 0 0,0 0 0 0,0 0 0 16,0 0 0-16,0 0 0 0,0 0 0 0,0 0 0 16,0 0-10-16,0 0 10 0,0 0-8 0,0 0 8 15,0 0 0-15,3 13-9 0,4-4 9 0,-7 7 0 0,0-3 0 16,0-1 0-16,0-2 0 0,-3 2 8 0,-1 1 0 0,1 2 0 16,3-2-8-16,-4-1-16 15,4-2 4-15,-7 2 0 0,3 7 12 0,1-6 0 0,3-4 8 0,-4 4-8 16,1-4 0-16,-1 0 0 0,1 4 0 0,-4-4-8 15,3 1 8-15,-3-1 0 0,4-6 0 0,3-3 8 16,-7 10-8-16,7-10 0 0,0 0 0 0,0 0 0 16,0 0 0-16,0 0 0 0,0 0 10 0,0 0-10 15,0 0 0-15,3-10 0 0,1 4 0 0,-4-10 0 16,3 7 0-16,4-4 0 0,-3 4 0 0,-4 0 0 16,3-13 0-16,1 9 0 0,-1 1 0 0,1-7 0 15,-1 9-13-15,1-2 1 0,-1-7 0 0,-3 10 0 16,4-4 12-16,0 1 0 0,-4-1 0 0,0 4 0 15,3-1 0-15,-3-2 0 0,4 2 0 0,-4 4 0 0,0 0 0 0,0 6 0 16,0 0 0-16,0 0 0 0,-4-7 0 0,4 7 10 16,0 0-2-16,0 0 0 0,0 0-8 0,0 0 0 15,0 0 0-15,0 0-11 0,0 0 11 0,0 13 0 16,0-4 8-16,4 1-8 0,3-4 0 0,0 0 0 16,0 4 0-16,0-4-12 0,0-3 12 0,3 7 9 15,5-7-1-15,-5 6-8 0,1-9 12 0,-1 13-12 16,1-13 12-16,-4 0-12 0,4 6 9 0,-4-3-9 15,3 3 0-15,-3-3 9 0,4 7-9 0,-4-7 0 16,0 3 0-16,0 4 0 0,4-1 0 0,-4-3 0 0,0 10-14 16,3 0 5-1,-3-1-35-15,0 1-6 0,0 0-2 0,8-1-790 0,-5 7-158 0</inkml:trace>
  <inkml:trace contextRef="#ctx0" brushRef="#br0" timeOffset="38346.975">5398 13231 518 0,'0'0'46'0,"0"0"-37"0,0 0-9 0,0 0 0 15,-4 0 168-15,-10-6 31 0,14 6 6 0,-4 0 2 16,4 0-89-16,-7 0-18 0,-3-9-3 0,3-1-1 16,3 7-12-16,1-6-4 0,-4 6 0 0,3-4 0 15,-3-5-22-15,0 9-5 0,0-4-1 0,3-2 0 16,-6 9-16-16,-1-3-3 0,1-6-1 0,-1 9 0 15,-3-4-3-15,0-2-1 0,0 6 0 0,-8-3 0 16,1 3-2-16,-3 0-1 0,-1 0 0 0,-3 3 0 16,3-3 7-16,-3 0 0 0,0 6 1 0,3-2 0 15,0-4-13-15,0 9-2 0,1-6-1 0,3 3 0 16,-1-3-3-16,8 7-1 0,0-10 0 0,0 9 0 16,4-6-13-16,-5 7 0 0,8-10 0 0,4 9-10 15,-4 1 10-15,7-10 0 0,0 0 0 0,0 0 0 16,0 0 0-16,10 3 0 0,1-3 0 0,10 0 0 0,-7 0 24 15,11 0 6-15,0 0 2 0,10 0 0 0,0-10-32 0,4 7 0 16,-7 3 0-16,3-3 0 0,4-3 12 0,-4 6-1 16,0-3 0-16,1-4 0 0,-8 7-3 0,4-3 0 15,3 3 0-15,-3 0 0 0,-4-3 1 0,4 3 0 16,-4 0 0-16,4 0 0 0,-4-6-9 0,0 6 0 16,0 0-10-16,0 0 10 0,-3 0 0 0,-7 0 0 15,-1 0 8-15,-2 0-8 0,-5 0 0 0,-3-3 0 16,-7 3 0-16,0 0 0 0,0 0 8 15,0 0 8-15,0 0 2 0,-7 0 0 0,-3-7-6 0,-12 7-2 16,1 0 0-16,-7 0 0 0,-7 0 2 0,-1 0 0 16,1 7 0-16,0-7 0 0,-7 0-12 0,6 3 0 0,-6-3 0 15,3 6 0-15,0-6 8 0,-3 3-8 0,7-6 12 0,3 3-4 16,4 0-8-16,0-6 0 0,3 6 0 0,0 0 0 16,0 0 0-16,4 0 0 0,7 0 0 0,0-3 0 15,3 3 0-15,1-7 0 0,-1 7 0 0,8 0 0 16,-4 0 0-16,7 0 0 0,0 0 0 0,0 0 0 15,0 0 0-15,0 0-11 0,7 0 11 0,7 0-12 16,0 0 12-16,7-3-8 0,-3-3 8 0,3 6-8 16,4 0 8-16,-1 0 0 0,8 0 0 0,-4-3 0 15,4 0 0-15,3-3 0 0,-6 6 8 0,2-4-8 16,-6 4 10-16,0-6-2 0,3 6-8 0,-7 0 12 16,4 0-12-16,-4 0 0 0,-3 0 0 0,-1 6 0 15,-6-6 0-15,3 0 0 0,-11-6 0 0,5 6 0 16,-8 0 14-16,0 0 0 0,0 0 0 0,0 0 0 15,0 0 1-15,-11 6 0 0,-3-6 0 0,-4 0 0 16,1-6-7-16,-1 6-8 0,-7 0 11 0,1 0-11 0,-5 0 12 0,5 0-12 16,-12 0 12-16,5 0-12 0,2 0 10 15,-6 0-10-15,3 0 8 0,4 0-8 0,-4 0 12 0,4 0-2 16,-7 0-1-16,10 0 0 0,0-3-20 0,1 3-4 16,-1 0-1-16,7 0 0 15,4 3-103-15,4-3-21 0,-4 0-4 0,10 0-1093 0</inkml:trace>
  <inkml:trace contextRef="#ctx0" brushRef="#br0" timeOffset="44921.398">1961 15094 345 0,'-21'0'15'0,"18"0"4"0,-11 0-19 0,-4-3 0 0,11 3 0 0,-11-3 0 16,4-3 341-16,0 6 65 0,4-10 13 0,-1 10 2 16,7-3-354-16,-6-3-67 0,3 3-22 0,0-7 0 15,0 7-2-15,3-3-1 0,-3 3 0 0,4-7 0 16,3 7 9-16,0-3 3 0,0-4 0 0,0 10 0 15,3-6 41-15,-3 6 9 0,0 0 2 0,7-6 0 16,-7 6 1-16,11 0 0 0,-4-3 0 0,10 3 0 16,-2-6-2-16,6 6 0 0,-4 0 0 0,8 0 0 0,7-4-14 15,3 4-4-15,0-6 0 0,4 6 0 0,0-3 16 0,3 3 4 16,8-3 0-16,3-3 0 0,-1 6-20 0,-2-4-3 16,10-2-1-16,0 6 0 0,-7 0-16 0,7 0 10 15,-4 0-10-15,4 0 8 0,0-3-8 0,0 3 0 16,0 0 9-16,0 0-9 0,0 0 0 0,-7 0 8 15,3 0-8-15,-6-6 0 0,6 6 0 0,-6-3 0 16,2 3 0-16,-6-4 8 0,4-2-8 0,-4 6 0 16,-1-3 0-16,1 3 0 0,-7 0 0 0,-4 0 0 15,1 0 0-15,-1 0 0 16,-10 0-29-16,3 3-4 0,4-3-1 0,-8 6 0 16,1-2-204-16,0-1-41 0,21 6-8 0,-11 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0T20:25:53.7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14552 5894 1609 0,'0'0'71'0,"-7"-10"15"0,0 4-69 0,-4 0-17 0,1-4 0 0,3 7 0 15,0-6 69-15,0-1 11 0,0 10 1 0,3-9 1 16,1 6-26-16,3 3-4 0,3-10-2 0,4 1 0 15,4 0-30-15,3 2-5 0,7-8-2 0,4 5 0 16,3-2-13-16,11 2 8 0,3-2-8 0,11-7 0 16,0 6 14-16,3-5-3 0,4 5-1 0,4 1 0 15,-1-7 20-15,8 6 4 0,-1 1 1 0,4-4 0 16,4 10 37-16,0-4 7 0,-1 1 1 0,4 3 1 16,4 6-2-16,7-13-1 0,0 13 0 0,3 0 0 15,0 0-35-15,7 6-7 0,4 1-2 0,-3-1 0 16,-1 6-21-16,0 1-4 0,4-4-1 0,0 10 0 15,-7-6-8-15,-4 9 0 0,-3-7 0 0,-4 1-898 16,0 3-177-16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0T20:31:21.5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14164 12959 172 0,'0'0'16'0,"0"0"-16"16,0 0 0-16,0 0 0 0,0 0 108 0,0 0 18 15,0 0 4-15,0 0 1 0,0 0-57 0,0 0-11 0,0 0-3 0,0 0 0 16,-3-7-47-16,3 7-13 16,0 0 0-16,0 0 0 0,0 0 16 0,0-3-1 0,0 3-1 0,0 0 0 15,-8-3 41-15,1 3 8 0,4-6 1 0,3 6 1 16,0 0-4-16,-7 0-1 0,0 0 0 0,7 0 0 16,0 0-20-16,0 0-4 0,-11 6 0 0,4-6-1 15,7 0 2-15,0 0 1 0,0 0 0 0,0 0 0 16,0 0-2-16,0 0 0 0,0 0 0 0,0 0 0 15,0 0-16-15,0 0-4 0,0 0-1 0,0 0 0 16,0 0 1-16,0 0 1 0,0 0 0 0,0 0 0 16,0 0 0-16,0 0 0 0,0 0 0 0,0 0 0 15,7 3 5-15,0 0 1 0,-7-3 0 0,7 0 0 16,0 7-23-16,4-4 9 0,0-3-9 0,-1 0 0 16,1 6 8-16,-1-6-8 0,4 0 0 0,4 3 0 15,-4-3 22-15,4-3 1 0,-1 3 0 0,1-6 0 16,0 6-5-16,-1 0-1 0,1 0 0 0,0 0 0 0,-1 0-3 15,1 0-1-15,-4 0 0 0,0 0 0 0,4 0-5 16,-4 0-8-16,0 6 11 0,7-3-11 0,-7-3 9 0,7 0-9 16,-3 3 0-16,0 4 9 0,-1-4-9 0,4-3 0 15,1 0 9-15,-1 6-9 0,0-6 16 0,4 0 0 16,-1 0-1-16,5 0 0 0,-5 0-4 0,1-6-1 16,0 6 0-16,-1 0 0 0,1 0-2 0,-4 0-8 15,0 0 12-15,1 0-4 0,-1 0-8 0,0 0 12 16,-3 0-12-16,-1 0 12 0,4 6-12 0,-3-3 10 15,0-3-10-15,-1 6 10 0,1-2-10 0,0-1 0 16,3 3 0-16,3-6 0 0,-2 3 0 0,-1-3 0 16,0 6 0-16,0-2 0 0,4-4 13 0,3 0-2 0,0 0-1 15,0 0 0-15,-3 0 1 0,3 0 0 0,-3 6 0 0,3-6 0 16,-7 0-3-16,4 0-8 0,0-6 12 0,-4 6-4 16,0 0-8-16,4 0 0 0,-4 0 0 0,4 6 0 15,-1-6 0-15,-2 0 0 0,2 0 0 16,4 3 0-16,-6 0 0 0,2-3 0 0,1 0 0 0,0 6 0 15,-1-3 0-15,5-3 0 0,-1 7 0 0,-3-4 0 16,3-3 0-16,0 6 0 0,-3-3 0 0,-1-3 8 16,1 3-8-16,0-3 0 0,-1 0 0 0,1-3-11 15,0 3 11-15,0 0 0 0,3-3 0 0,-4 3 8 16,1-6-8-16,3 6 9 0,-6 0-9 0,2 0 10 16,1-3 0-16,3 3 0 0,-3-7 0 0,0 7 0 15,-4 0-10-15,3 0 0 0,1 0 9 0,-4 0-9 16,4-3 0-16,-4-3 0 0,-3 6 0 0,3 0 8 0,-3 0-8 15,3-3 8-15,0 3-8 0,-3-3 8 0,3-3-8 0,0 6 0 16,4-4 0-16,-1-2 0 0,1 3 0 0,0-3 0 16,-1 6 0-16,5-3 0 0,-5-7 0 0,1 10 14 15,0 0-2-15,-1-3 0 0,1-3-12 0,-4 6 0 16,4 0 0-16,0-3 0 0,-8 3 0 0,8 0 0 16,-4 0 0-16,4 0 0 0,-4 0 0 0,4 3 0 15,-1-3 0-15,1 0 0 0,3 0 0 0,1 0 0 16,-1 0 0-16,-4 0 0 0,-2 0 0 0,2 0 0 15,1 0 0-15,0 0 0 0,3 0 0 0,0 0 8 16,-7 0-8-16,4 0 0 0,0 0 12 0,-1 0-3 16,-2 0-1-16,-1-3 0 0,0 3 1 0,0 0 0 0,0 0 0 0,0-7 0 15,-3 7-9-15,3-3 0 16,0 3 0-16,1 0 0 0,-1 0 0 0,0 0 0 0,0-3 10 0,0 3-10 16,0-6 8-16,1 6-8 0,-1 0 0 0,0 0 0 15,4 0 8-15,-1 0-8 0,1 0 9 0,-4-3-9 16,4 3 0-16,-4-7 0 0,-3 7 0 15,-1 0 0-15,1 0 9 0,3-3-9 0,0 3 8 0,-3 0-8 16,-1 0 8-16,1 0-8 0,0-3 0 0,-1 3 8 16,1 0-8-16,0 0 0 0,3 0 0 0,-4 0 0 15,1 0 0-15,0-6 8 0,-4 6-8 0,7 0 0 16,0 0 0-16,0 0 8 0,-3 6-8 0,3-6 0 16,4 0 0-16,-4 3 8 0,-3-3-8 0,-1 0 0 15,1 3 0-15,0-3 0 0,-4 0 0 0,0 7 0 16,0-4 0-16,4-3 0 0,-8 0 0 0,4 6 0 15,-3-3 8-15,3-3-8 0,-3 0 8 0,-4 3-8 0,3 4 8 0,1-7-8 16,-4 0 8-16,0 0-8 0,0 3 0 0,0-3 0 16,-7 0 0-16,7 0 0 0,-7 0 0 0,7 6 0 15,-7-6 0-15,7 3 0 16,0-3-29-16,0 0 1 0,0 0 1 0,-7 0 0 16,7 0-129-16,4 0-27 0,0 0-5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41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306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222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751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27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30.png"/><Relationship Id="rId4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7BEE12-9F69-4091-A49A-3127432337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9"/>
                <a:ext cx="10233132" cy="1270514"/>
              </a:xfrm>
            </p:spPr>
            <p:txBody>
              <a:bodyPr/>
              <a:lstStyle/>
              <a:p>
                <a:r>
                  <a:rPr lang="en-US" dirty="0"/>
                  <a:t>The regions below visually enclose the set of models that satisfy the respective sentence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 For which of the following diagrams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entail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 Select all that apply.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7BEE12-9F69-4091-A49A-312743233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9"/>
                <a:ext cx="10233132" cy="1270514"/>
              </a:xfrm>
              <a:blipFill>
                <a:blip r:embed="rId3"/>
                <a:stretch>
                  <a:fillRect l="-1251" t="-8173" r="-775" b="-12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0D976E6F-A8ED-4DC7-909A-1294D6D44791}"/>
              </a:ext>
            </a:extLst>
          </p:cNvPr>
          <p:cNvSpPr/>
          <p:nvPr/>
        </p:nvSpPr>
        <p:spPr>
          <a:xfrm>
            <a:off x="922928" y="2733964"/>
            <a:ext cx="1727022" cy="1740344"/>
          </a:xfrm>
          <a:prstGeom prst="ellipse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D2CC0F-17A2-49F0-9DA1-F7F16985D442}"/>
                  </a:ext>
                </a:extLst>
              </p:cNvPr>
              <p:cNvSpPr txBox="1"/>
              <p:nvPr/>
            </p:nvSpPr>
            <p:spPr>
              <a:xfrm>
                <a:off x="1029235" y="2905779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D2CC0F-17A2-49F0-9DA1-F7F16985D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35" y="2905779"/>
                <a:ext cx="68775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D0706140-252B-4F13-BCAE-87A09E04C416}"/>
              </a:ext>
            </a:extLst>
          </p:cNvPr>
          <p:cNvSpPr/>
          <p:nvPr/>
        </p:nvSpPr>
        <p:spPr>
          <a:xfrm>
            <a:off x="1796297" y="2733964"/>
            <a:ext cx="1727022" cy="1740344"/>
          </a:xfrm>
          <a:prstGeom prst="ellips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CBEA7D-6652-4264-8D2C-D8E50CF17A89}"/>
                  </a:ext>
                </a:extLst>
              </p:cNvPr>
              <p:cNvSpPr txBox="1"/>
              <p:nvPr/>
            </p:nvSpPr>
            <p:spPr>
              <a:xfrm>
                <a:off x="2659808" y="2905779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CBEA7D-6652-4264-8D2C-D8E50CF17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808" y="2905779"/>
                <a:ext cx="68775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01659DAF-C927-4743-8F29-F0FFF420BF25}"/>
              </a:ext>
            </a:extLst>
          </p:cNvPr>
          <p:cNvSpPr/>
          <p:nvPr/>
        </p:nvSpPr>
        <p:spPr>
          <a:xfrm>
            <a:off x="4543582" y="2733963"/>
            <a:ext cx="1727022" cy="1740344"/>
          </a:xfrm>
          <a:prstGeom prst="ellipse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041632-1803-4540-8298-001BB217EE6E}"/>
                  </a:ext>
                </a:extLst>
              </p:cNvPr>
              <p:cNvSpPr txBox="1"/>
              <p:nvPr/>
            </p:nvSpPr>
            <p:spPr>
              <a:xfrm>
                <a:off x="4662970" y="2904704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041632-1803-4540-8298-001BB217E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970" y="2904704"/>
                <a:ext cx="68775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C20DFAEB-B8C2-4854-BA94-A693B3C0D84E}"/>
              </a:ext>
            </a:extLst>
          </p:cNvPr>
          <p:cNvSpPr/>
          <p:nvPr/>
        </p:nvSpPr>
        <p:spPr>
          <a:xfrm>
            <a:off x="6323002" y="2733963"/>
            <a:ext cx="1727022" cy="1740344"/>
          </a:xfrm>
          <a:prstGeom prst="ellips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AFC0B4-C3D1-41FD-AC9E-234C1F2767B7}"/>
                  </a:ext>
                </a:extLst>
              </p:cNvPr>
              <p:cNvSpPr txBox="1"/>
              <p:nvPr/>
            </p:nvSpPr>
            <p:spPr>
              <a:xfrm>
                <a:off x="7186513" y="2905778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AFC0B4-C3D1-41FD-AC9E-234C1F276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513" y="2905778"/>
                <a:ext cx="68775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81EC61E-5898-47F6-B3DF-09E95D911884}"/>
              </a:ext>
            </a:extLst>
          </p:cNvPr>
          <p:cNvSpPr/>
          <p:nvPr/>
        </p:nvSpPr>
        <p:spPr>
          <a:xfrm>
            <a:off x="9435743" y="2733963"/>
            <a:ext cx="1727022" cy="1740344"/>
          </a:xfrm>
          <a:prstGeom prst="ellipse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510EF6F-F920-4E76-AB1F-9371021D5E33}"/>
              </a:ext>
            </a:extLst>
          </p:cNvPr>
          <p:cNvSpPr/>
          <p:nvPr/>
        </p:nvSpPr>
        <p:spPr>
          <a:xfrm>
            <a:off x="9435743" y="2733963"/>
            <a:ext cx="1727022" cy="1740344"/>
          </a:xfrm>
          <a:prstGeom prst="ellips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ECC80E-7E3F-4340-A6DC-BC5057BC12E9}"/>
                  </a:ext>
                </a:extLst>
              </p:cNvPr>
              <p:cNvSpPr txBox="1"/>
              <p:nvPr/>
            </p:nvSpPr>
            <p:spPr>
              <a:xfrm>
                <a:off x="10299254" y="2905778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ECC80E-7E3F-4340-A6DC-BC5057BC1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254" y="2905778"/>
                <a:ext cx="68775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83DF87-732D-4EC3-92FA-8FCB5FF5A196}"/>
                  </a:ext>
                </a:extLst>
              </p:cNvPr>
              <p:cNvSpPr txBox="1"/>
              <p:nvPr/>
            </p:nvSpPr>
            <p:spPr>
              <a:xfrm>
                <a:off x="9542050" y="2905778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83DF87-732D-4EC3-92FA-8FCB5FF5A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050" y="2905778"/>
                <a:ext cx="68775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7A228CCC-548F-4673-9860-55A17689668A}"/>
              </a:ext>
            </a:extLst>
          </p:cNvPr>
          <p:cNvSpPr/>
          <p:nvPr/>
        </p:nvSpPr>
        <p:spPr>
          <a:xfrm>
            <a:off x="3020025" y="4874650"/>
            <a:ext cx="1727022" cy="1740344"/>
          </a:xfrm>
          <a:prstGeom prst="ellipse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FF6DAB-0530-4E71-9B06-D5705EA8240C}"/>
                  </a:ext>
                </a:extLst>
              </p:cNvPr>
              <p:cNvSpPr txBox="1"/>
              <p:nvPr/>
            </p:nvSpPr>
            <p:spPr>
              <a:xfrm>
                <a:off x="3126332" y="5046465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FF6DAB-0530-4E71-9B06-D5705EA82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332" y="5046465"/>
                <a:ext cx="68775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967709B3-7628-491A-B5ED-B0E570B9D1EB}"/>
              </a:ext>
            </a:extLst>
          </p:cNvPr>
          <p:cNvSpPr/>
          <p:nvPr/>
        </p:nvSpPr>
        <p:spPr>
          <a:xfrm>
            <a:off x="3686777" y="5534941"/>
            <a:ext cx="863510" cy="870172"/>
          </a:xfrm>
          <a:prstGeom prst="ellips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CAD911-7BE9-4EF4-A4D2-E79C388CCB38}"/>
                  </a:ext>
                </a:extLst>
              </p:cNvPr>
              <p:cNvSpPr txBox="1"/>
              <p:nvPr/>
            </p:nvSpPr>
            <p:spPr>
              <a:xfrm>
                <a:off x="3686777" y="5706756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CAD911-7BE9-4EF4-A4D2-E79C388CC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777" y="5706756"/>
                <a:ext cx="68775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A4107D13-280B-4D3B-A396-0EF7B8BFFCD3}"/>
              </a:ext>
            </a:extLst>
          </p:cNvPr>
          <p:cNvSpPr/>
          <p:nvPr/>
        </p:nvSpPr>
        <p:spPr>
          <a:xfrm>
            <a:off x="7480569" y="5458618"/>
            <a:ext cx="1000191" cy="971738"/>
          </a:xfrm>
          <a:prstGeom prst="ellipse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2C09AA9-00DF-41E0-B27D-E6E4DBE5B6DA}"/>
              </a:ext>
            </a:extLst>
          </p:cNvPr>
          <p:cNvSpPr/>
          <p:nvPr/>
        </p:nvSpPr>
        <p:spPr>
          <a:xfrm>
            <a:off x="7186515" y="4874650"/>
            <a:ext cx="1727022" cy="1740344"/>
          </a:xfrm>
          <a:prstGeom prst="ellips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3CBDFA-29E1-4537-9BE8-A5AF7424DC72}"/>
                  </a:ext>
                </a:extLst>
              </p:cNvPr>
              <p:cNvSpPr txBox="1"/>
              <p:nvPr/>
            </p:nvSpPr>
            <p:spPr>
              <a:xfrm>
                <a:off x="8050026" y="5046465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3CBDFA-29E1-4537-9BE8-A5AF7424D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026" y="5046465"/>
                <a:ext cx="68775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BDF2D2-2D6A-469B-BDFE-DD139CC8ACF1}"/>
                  </a:ext>
                </a:extLst>
              </p:cNvPr>
              <p:cNvSpPr txBox="1"/>
              <p:nvPr/>
            </p:nvSpPr>
            <p:spPr>
              <a:xfrm>
                <a:off x="7586876" y="5630433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BDF2D2-2D6A-469B-BDFE-DD139CC8A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876" y="5630433"/>
                <a:ext cx="68775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8F997F9-9D84-4872-9F83-A9FB806E94FC}"/>
              </a:ext>
            </a:extLst>
          </p:cNvPr>
          <p:cNvSpPr txBox="1"/>
          <p:nvPr/>
        </p:nvSpPr>
        <p:spPr>
          <a:xfrm>
            <a:off x="525898" y="2555508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9D3C33-031B-44B1-865C-4742BBC4E68B}"/>
              </a:ext>
            </a:extLst>
          </p:cNvPr>
          <p:cNvSpPr txBox="1"/>
          <p:nvPr/>
        </p:nvSpPr>
        <p:spPr>
          <a:xfrm>
            <a:off x="4224153" y="2575634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5A17C4-C85E-42FB-96C4-462C311C9728}"/>
              </a:ext>
            </a:extLst>
          </p:cNvPr>
          <p:cNvSpPr txBox="1"/>
          <p:nvPr/>
        </p:nvSpPr>
        <p:spPr>
          <a:xfrm>
            <a:off x="9091866" y="2644737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C)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ED129C-6AE0-43C5-90C5-896496CE2C37}"/>
              </a:ext>
            </a:extLst>
          </p:cNvPr>
          <p:cNvSpPr txBox="1"/>
          <p:nvPr/>
        </p:nvSpPr>
        <p:spPr>
          <a:xfrm>
            <a:off x="2676148" y="4714729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296EEA-6CAA-4850-B72A-BC052DC7E035}"/>
              </a:ext>
            </a:extLst>
          </p:cNvPr>
          <p:cNvSpPr txBox="1"/>
          <p:nvPr/>
        </p:nvSpPr>
        <p:spPr>
          <a:xfrm>
            <a:off x="6842636" y="4757846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E)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C676572-D006-4A61-9402-5CF820BA75B8}"/>
                  </a:ext>
                </a:extLst>
              </p14:cNvPr>
              <p14:cNvContentPartPr/>
              <p14:nvPr/>
            </p14:nvContentPartPr>
            <p14:xfrm>
              <a:off x="10468440" y="5578560"/>
              <a:ext cx="660960" cy="585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C676572-D006-4A61-9402-5CF820BA75B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459080" y="5569200"/>
                <a:ext cx="679680" cy="60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848294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4B9C-C702-454C-8FC5-B2081877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Agent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1797D-17F4-4F16-9E8F-D97CF9FAA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7"/>
            <a:ext cx="10937937" cy="5638605"/>
          </a:xfrm>
        </p:spPr>
        <p:txBody>
          <a:bodyPr/>
          <a:lstStyle/>
          <a:p>
            <a:pPr fontAlgn="ctr"/>
            <a:r>
              <a:rPr lang="en-US" dirty="0"/>
              <a:t>Entailment</a:t>
            </a:r>
          </a:p>
          <a:p>
            <a:pPr lvl="1" fontAlgn="ctr"/>
            <a:r>
              <a:rPr lang="en-US" sz="2800" dirty="0"/>
              <a:t>Input: </a:t>
            </a:r>
            <a:r>
              <a:rPr lang="en-US" sz="2800" dirty="0">
                <a:solidFill>
                  <a:srgbClr val="7030A0"/>
                </a:solidFill>
              </a:rPr>
              <a:t>sentence1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7030A0"/>
                </a:solidFill>
              </a:rPr>
              <a:t>sentence2</a:t>
            </a:r>
          </a:p>
          <a:p>
            <a:pPr lvl="1" fontAlgn="ctr"/>
            <a:r>
              <a:rPr lang="en-US" sz="2800" dirty="0"/>
              <a:t>Each model that satisfies </a:t>
            </a:r>
            <a:r>
              <a:rPr lang="en-US" sz="2800" dirty="0">
                <a:solidFill>
                  <a:srgbClr val="7030A0"/>
                </a:solidFill>
              </a:rPr>
              <a:t>sentence1</a:t>
            </a:r>
            <a:r>
              <a:rPr lang="en-US" sz="2800" dirty="0"/>
              <a:t> must also satisfy </a:t>
            </a:r>
            <a:r>
              <a:rPr lang="en-US" sz="2800" dirty="0">
                <a:solidFill>
                  <a:srgbClr val="7030A0"/>
                </a:solidFill>
              </a:rPr>
              <a:t>sentence2</a:t>
            </a:r>
          </a:p>
          <a:p>
            <a:pPr lvl="1" fontAlgn="ctr"/>
            <a:r>
              <a:rPr lang="en-US" sz="2800" dirty="0"/>
              <a:t>"If I know 1 holds, then I know 2 holds"</a:t>
            </a:r>
          </a:p>
          <a:p>
            <a:pPr lvl="1" fontAlgn="ctr"/>
            <a:r>
              <a:rPr lang="en-US" sz="2800" dirty="0"/>
              <a:t>(</a:t>
            </a:r>
            <a:r>
              <a:rPr lang="en-US" sz="2800" dirty="0">
                <a:solidFill>
                  <a:srgbClr val="00B050"/>
                </a:solidFill>
              </a:rPr>
              <a:t>ASK</a:t>
            </a:r>
            <a:r>
              <a:rPr lang="en-US" sz="2800" dirty="0"/>
              <a:t>), </a:t>
            </a:r>
            <a:r>
              <a:rPr lang="en-US" sz="2800" dirty="0">
                <a:solidFill>
                  <a:srgbClr val="00B050"/>
                </a:solidFill>
              </a:rPr>
              <a:t>TT-ENTAILS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FC-ENTAILS</a:t>
            </a:r>
          </a:p>
          <a:p>
            <a:pPr fontAlgn="ctr"/>
            <a:endParaRPr lang="en-US" dirty="0"/>
          </a:p>
          <a:p>
            <a:pPr fontAlgn="ctr"/>
            <a:r>
              <a:rPr lang="en-US" dirty="0"/>
              <a:t>Satisfy</a:t>
            </a:r>
          </a:p>
          <a:p>
            <a:pPr lvl="1" fontAlgn="ctr"/>
            <a:r>
              <a:rPr lang="en-US" sz="2800" dirty="0"/>
              <a:t>Input: </a:t>
            </a:r>
            <a:r>
              <a:rPr lang="en-US" sz="2800" dirty="0">
                <a:solidFill>
                  <a:srgbClr val="7030A0"/>
                </a:solidFill>
              </a:rPr>
              <a:t>model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7030A0"/>
                </a:solidFill>
              </a:rPr>
              <a:t>sentence</a:t>
            </a:r>
          </a:p>
          <a:p>
            <a:pPr lvl="1" fontAlgn="ctr"/>
            <a:r>
              <a:rPr lang="en-US" sz="2800" dirty="0"/>
              <a:t>Is this </a:t>
            </a:r>
            <a:r>
              <a:rPr lang="en-US" sz="2800" dirty="0">
                <a:solidFill>
                  <a:srgbClr val="7030A0"/>
                </a:solidFill>
              </a:rPr>
              <a:t>sentence</a:t>
            </a:r>
            <a:r>
              <a:rPr lang="en-US" sz="2800" dirty="0"/>
              <a:t> true in this </a:t>
            </a:r>
            <a:r>
              <a:rPr lang="en-US" sz="2800" dirty="0">
                <a:solidFill>
                  <a:srgbClr val="7030A0"/>
                </a:solidFill>
              </a:rPr>
              <a:t>model</a:t>
            </a:r>
            <a:r>
              <a:rPr lang="en-US" sz="2800" dirty="0"/>
              <a:t>?</a:t>
            </a:r>
          </a:p>
          <a:p>
            <a:pPr lvl="1" fontAlgn="ctr"/>
            <a:r>
              <a:rPr lang="en-US" sz="2800" dirty="0"/>
              <a:t>Does this model </a:t>
            </a:r>
            <a:r>
              <a:rPr lang="en-US" sz="2800" dirty="0">
                <a:solidFill>
                  <a:srgbClr val="C00000"/>
                </a:solidFill>
              </a:rPr>
              <a:t>satisfy</a:t>
            </a:r>
            <a:r>
              <a:rPr lang="en-US" sz="2800" dirty="0"/>
              <a:t> this sentence</a:t>
            </a:r>
          </a:p>
          <a:p>
            <a:pPr lvl="1" fontAlgn="ctr"/>
            <a:r>
              <a:rPr lang="en-US" sz="2800" dirty="0"/>
              <a:t>"Does this particular state of the world work?’</a:t>
            </a:r>
          </a:p>
          <a:p>
            <a:pPr lvl="1" fontAlgn="ctr">
              <a:buClr>
                <a:schemeClr val="tx1"/>
              </a:buClr>
            </a:pPr>
            <a:r>
              <a:rPr lang="en-US" sz="2800" dirty="0">
                <a:solidFill>
                  <a:srgbClr val="00B050"/>
                </a:solidFill>
              </a:rPr>
              <a:t>PL-TRUE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89550A-68BB-4501-9C0E-9CC4C3179A56}"/>
                  </a:ext>
                </a:extLst>
              </p14:cNvPr>
              <p14:cNvContentPartPr/>
              <p14:nvPr/>
            </p14:nvContentPartPr>
            <p14:xfrm>
              <a:off x="930960" y="3324960"/>
              <a:ext cx="6487560" cy="3290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89550A-68BB-4501-9C0E-9CC4C3179A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600" y="3315600"/>
                <a:ext cx="6506280" cy="330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730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4B9C-C702-454C-8FC5-B2081877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Agent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1797D-17F4-4F16-9E8F-D97CF9FAA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7"/>
            <a:ext cx="10937937" cy="5638605"/>
          </a:xfrm>
        </p:spPr>
        <p:txBody>
          <a:bodyPr/>
          <a:lstStyle/>
          <a:p>
            <a:pPr fontAlgn="ctr"/>
            <a:r>
              <a:rPr lang="en-US" dirty="0"/>
              <a:t>Satisfiable</a:t>
            </a:r>
          </a:p>
          <a:p>
            <a:pPr lvl="1" fontAlgn="ctr"/>
            <a:r>
              <a:rPr lang="en-US" sz="2800" dirty="0"/>
              <a:t>Input: </a:t>
            </a:r>
            <a:r>
              <a:rPr lang="en-US" sz="2800" dirty="0">
                <a:solidFill>
                  <a:srgbClr val="7030A0"/>
                </a:solidFill>
              </a:rPr>
              <a:t>sentence</a:t>
            </a:r>
          </a:p>
          <a:p>
            <a:pPr lvl="1" fontAlgn="ctr"/>
            <a:r>
              <a:rPr lang="en-US" sz="2800" dirty="0"/>
              <a:t>Can find at least one model that satisfies this </a:t>
            </a:r>
            <a:r>
              <a:rPr lang="en-US" sz="2800" dirty="0">
                <a:solidFill>
                  <a:srgbClr val="7030A0"/>
                </a:solidFill>
              </a:rPr>
              <a:t>sentence</a:t>
            </a:r>
          </a:p>
          <a:p>
            <a:pPr lvl="3" fontAlgn="ctr"/>
            <a:r>
              <a:rPr lang="en-US" sz="2800" dirty="0"/>
              <a:t>(We often want to know what that model is)</a:t>
            </a:r>
          </a:p>
          <a:p>
            <a:pPr lvl="1" fontAlgn="ctr"/>
            <a:r>
              <a:rPr lang="en-US" sz="2800" dirty="0"/>
              <a:t>"Is it possible to make this </a:t>
            </a:r>
            <a:r>
              <a:rPr lang="en-US" sz="2800" dirty="0">
                <a:solidFill>
                  <a:srgbClr val="7030A0"/>
                </a:solidFill>
              </a:rPr>
              <a:t>sentence</a:t>
            </a:r>
            <a:r>
              <a:rPr lang="en-US" sz="2800" dirty="0"/>
              <a:t> true?"</a:t>
            </a:r>
          </a:p>
          <a:p>
            <a:pPr lvl="1" fontAlgn="ctr">
              <a:buClr>
                <a:schemeClr val="tx1"/>
              </a:buClr>
            </a:pPr>
            <a:r>
              <a:rPr lang="en-US" sz="2800" dirty="0">
                <a:solidFill>
                  <a:srgbClr val="00B050"/>
                </a:solidFill>
              </a:rPr>
              <a:t>DPLL</a:t>
            </a:r>
          </a:p>
          <a:p>
            <a:pPr fontAlgn="ctr"/>
            <a:endParaRPr lang="en-US" dirty="0"/>
          </a:p>
          <a:p>
            <a:pPr fontAlgn="ctr"/>
            <a:r>
              <a:rPr lang="en-US" dirty="0"/>
              <a:t>Valid</a:t>
            </a:r>
          </a:p>
          <a:p>
            <a:pPr lvl="1" fontAlgn="ctr"/>
            <a:r>
              <a:rPr lang="en-US" sz="2800" dirty="0"/>
              <a:t>Input: </a:t>
            </a:r>
            <a:r>
              <a:rPr lang="en-US" sz="2800" dirty="0">
                <a:solidFill>
                  <a:srgbClr val="7030A0"/>
                </a:solidFill>
              </a:rPr>
              <a:t>sentence</a:t>
            </a:r>
          </a:p>
          <a:p>
            <a:pPr lvl="1" fontAlgn="ctr">
              <a:buClr>
                <a:schemeClr val="tx1"/>
              </a:buClr>
            </a:pPr>
            <a:r>
              <a:rPr lang="en-US" sz="2800" dirty="0">
                <a:solidFill>
                  <a:srgbClr val="7030A0"/>
                </a:solidFill>
              </a:rPr>
              <a:t>sentence</a:t>
            </a:r>
            <a:r>
              <a:rPr lang="en-US" sz="2800" dirty="0"/>
              <a:t> is true in all possible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322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4B9C-C702-454C-8FC5-B2081877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Logical Vocab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F1797D-17F4-4F16-9E8F-D97CF9FAA8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8194737" cy="5638604"/>
              </a:xfrm>
            </p:spPr>
            <p:txBody>
              <a:bodyPr/>
              <a:lstStyle/>
              <a:p>
                <a:pPr fontAlgn="ctr"/>
                <a:r>
                  <a:rPr lang="en-US" dirty="0"/>
                  <a:t>Literal</a:t>
                </a:r>
              </a:p>
              <a:p>
                <a:pPr lvl="1" fontAlgn="ctr"/>
                <a:r>
                  <a:rPr lang="en-US" sz="2800" dirty="0"/>
                  <a:t>Atomic sentence: </a:t>
                </a:r>
                <a:r>
                  <a:rPr lang="en-US" sz="2800" dirty="0">
                    <a:solidFill>
                      <a:srgbClr val="7030A0"/>
                    </a:solidFill>
                  </a:rPr>
                  <a:t>True</a:t>
                </a:r>
                <a:r>
                  <a:rPr lang="en-US" sz="2800" dirty="0"/>
                  <a:t>, </a:t>
                </a:r>
                <a:r>
                  <a:rPr lang="en-US" sz="2800" dirty="0">
                    <a:solidFill>
                      <a:srgbClr val="7030A0"/>
                    </a:solidFill>
                  </a:rPr>
                  <a:t>False</a:t>
                </a:r>
                <a:r>
                  <a:rPr lang="en-US" sz="2800" dirty="0"/>
                  <a:t>, </a:t>
                </a:r>
                <a:r>
                  <a:rPr lang="en-US" sz="2800" dirty="0">
                    <a:solidFill>
                      <a:srgbClr val="7030A0"/>
                    </a:solidFill>
                  </a:rPr>
                  <a:t>Symbol</a:t>
                </a:r>
                <a:r>
                  <a:rPr lang="en-US" sz="2800" dirty="0"/>
                  <a:t>, </a:t>
                </a:r>
                <a:r>
                  <a:rPr lang="en-US" sz="2800" dirty="0">
                    <a:solidFill>
                      <a:srgbClr val="7030A0"/>
                    </a:solidFill>
                    <a:sym typeface="Symbol"/>
                  </a:rPr>
                  <a:t>Symbol</a:t>
                </a:r>
                <a:endParaRPr lang="en-US" sz="2800" dirty="0">
                  <a:solidFill>
                    <a:srgbClr val="7030A0"/>
                  </a:solidFill>
                </a:endParaRPr>
              </a:p>
              <a:p>
                <a:pPr fontAlgn="ctr"/>
                <a:endParaRPr lang="en-US" sz="400" dirty="0"/>
              </a:p>
              <a:p>
                <a:pPr fontAlgn="ctr"/>
                <a:r>
                  <a:rPr lang="en-US" dirty="0"/>
                  <a:t>Clause</a:t>
                </a:r>
              </a:p>
              <a:p>
                <a:pPr lvl="1" fontAlgn="ctr"/>
                <a:r>
                  <a:rPr lang="en-US" sz="2800" dirty="0"/>
                  <a:t>Disjunction of literals: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∨ ¬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800" dirty="0">
                  <a:solidFill>
                    <a:srgbClr val="7030A0"/>
                  </a:solidFill>
                </a:endParaRPr>
              </a:p>
              <a:p>
                <a:pPr fontAlgn="ctr"/>
                <a:endParaRPr lang="en-US" sz="400" dirty="0"/>
              </a:p>
              <a:p>
                <a:pPr fontAlgn="ctr"/>
                <a:r>
                  <a:rPr lang="en-US" dirty="0"/>
                  <a:t>Definite clause</a:t>
                </a:r>
              </a:p>
              <a:p>
                <a:pPr lvl="1" fontAlgn="ctr"/>
                <a:r>
                  <a:rPr lang="en-US" sz="2800" dirty="0"/>
                  <a:t>Disjunction of literals, </a:t>
                </a:r>
                <a:r>
                  <a:rPr lang="en-US" sz="2800" i="1" dirty="0"/>
                  <a:t>exactly one </a:t>
                </a:r>
                <a:r>
                  <a:rPr lang="en-US" sz="2800" dirty="0"/>
                  <a:t>is positive</a:t>
                </a:r>
              </a:p>
              <a:p>
                <a:pPr lvl="1" fontAlgn="ctr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∨ ¬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800" dirty="0">
                  <a:solidFill>
                    <a:srgbClr val="7030A0"/>
                  </a:solidFill>
                </a:endParaRPr>
              </a:p>
              <a:p>
                <a:pPr fontAlgn="ctr"/>
                <a:endParaRPr lang="en-US" sz="400" dirty="0"/>
              </a:p>
              <a:p>
                <a:pPr fontAlgn="ctr"/>
                <a:r>
                  <a:rPr lang="en-US" dirty="0"/>
                  <a:t>Horn clause</a:t>
                </a:r>
              </a:p>
              <a:p>
                <a:pPr lvl="1" fontAlgn="ctr"/>
                <a:r>
                  <a:rPr lang="en-US" sz="2800" dirty="0"/>
                  <a:t>Disjunction of literals, </a:t>
                </a:r>
                <a:r>
                  <a:rPr lang="en-US" sz="2800" i="1" dirty="0"/>
                  <a:t>at most one </a:t>
                </a:r>
                <a:r>
                  <a:rPr lang="en-US" sz="2800" dirty="0"/>
                  <a:t>is positive</a:t>
                </a:r>
              </a:p>
              <a:p>
                <a:pPr lvl="1" fontAlgn="ctr"/>
                <a:r>
                  <a:rPr lang="en-US" sz="2800" dirty="0"/>
                  <a:t>All definite clauses are Horn clauses</a:t>
                </a:r>
              </a:p>
              <a:p>
                <a:pPr marL="0" lvl="1" indent="0" fontAlgn="ctr">
                  <a:buNone/>
                </a:pPr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F1797D-17F4-4F16-9E8F-D97CF9FAA8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8194737" cy="5638604"/>
              </a:xfrm>
              <a:blipFill>
                <a:blip r:embed="rId2"/>
                <a:stretch>
                  <a:fillRect l="-1563" t="-1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917FAD2-2874-42AB-9EDD-B47422C5ED28}"/>
                  </a:ext>
                </a:extLst>
              </p14:cNvPr>
              <p14:cNvContentPartPr/>
              <p14:nvPr/>
            </p14:nvContentPartPr>
            <p14:xfrm>
              <a:off x="641520" y="2010960"/>
              <a:ext cx="5923440" cy="3423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917FAD2-2874-42AB-9EDD-B47422C5ED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2160" y="2001600"/>
                <a:ext cx="5942160" cy="344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7757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578" y="2578937"/>
            <a:ext cx="11242843" cy="395241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function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PL-TRUE?</a:t>
            </a:r>
            <a:r>
              <a:rPr lang="en-US" dirty="0"/>
              <a:t>(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,</a:t>
            </a:r>
            <a:r>
              <a:rPr lang="en-US" dirty="0">
                <a:solidFill>
                  <a:srgbClr val="0000FF"/>
                </a:solidFill>
              </a:rPr>
              <a:t>model</a:t>
            </a:r>
            <a:r>
              <a:rPr lang="en-US" dirty="0"/>
              <a:t>) </a:t>
            </a:r>
            <a:r>
              <a:rPr lang="en-US" dirty="0">
                <a:solidFill>
                  <a:srgbClr val="7030A0"/>
                </a:solidFill>
              </a:rPr>
              <a:t>returns</a:t>
            </a:r>
            <a:r>
              <a:rPr lang="en-US" dirty="0"/>
              <a:t> true or false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if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is a symbol </a:t>
            </a:r>
            <a:r>
              <a:rPr lang="en-US" dirty="0">
                <a:solidFill>
                  <a:srgbClr val="7030A0"/>
                </a:solidFill>
              </a:rPr>
              <a:t>then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return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/>
              <a:t>Lookup(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model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if</a:t>
            </a:r>
            <a:r>
              <a:rPr lang="en-US" dirty="0"/>
              <a:t> Op(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) =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 </a:t>
            </a:r>
            <a:r>
              <a:rPr lang="en-US" dirty="0">
                <a:solidFill>
                  <a:srgbClr val="7030A0"/>
                </a:solidFill>
              </a:rPr>
              <a:t>then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return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/>
              <a:t>not(</a:t>
            </a:r>
            <a:r>
              <a:rPr lang="en-US" dirty="0">
                <a:solidFill>
                  <a:srgbClr val="008000"/>
                </a:solidFill>
              </a:rPr>
              <a:t>PL-TRUE?</a:t>
            </a:r>
            <a:r>
              <a:rPr lang="en-US" dirty="0"/>
              <a:t>(Arg1(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),</a:t>
            </a:r>
            <a:r>
              <a:rPr lang="en-US" dirty="0">
                <a:solidFill>
                  <a:srgbClr val="0000FF"/>
                </a:solidFill>
              </a:rPr>
              <a:t>model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if</a:t>
            </a:r>
            <a:r>
              <a:rPr lang="en-US" dirty="0"/>
              <a:t> Op(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) =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</a:t>
            </a:r>
            <a:r>
              <a:rPr lang="en-US" dirty="0">
                <a:solidFill>
                  <a:srgbClr val="7030A0"/>
                </a:solidFill>
              </a:rPr>
              <a:t>then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return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and(</a:t>
            </a:r>
            <a:r>
              <a:rPr lang="en-US" dirty="0">
                <a:solidFill>
                  <a:srgbClr val="008000"/>
                </a:solidFill>
              </a:rPr>
              <a:t>PL-TRUE?</a:t>
            </a:r>
            <a:r>
              <a:rPr lang="en-US" dirty="0"/>
              <a:t>(Arg1(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),</a:t>
            </a:r>
            <a:r>
              <a:rPr lang="en-US" dirty="0">
                <a:solidFill>
                  <a:srgbClr val="0000FF"/>
                </a:solidFill>
              </a:rPr>
              <a:t>model</a:t>
            </a:r>
            <a:r>
              <a:rPr lang="en-US" dirty="0"/>
              <a:t>),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</a:t>
            </a:r>
            <a:r>
              <a:rPr lang="en-US" dirty="0">
                <a:solidFill>
                  <a:srgbClr val="008000"/>
                </a:solidFill>
              </a:rPr>
              <a:t>PL-TRUE?</a:t>
            </a:r>
            <a:r>
              <a:rPr lang="en-US" dirty="0"/>
              <a:t>(Arg2(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),</a:t>
            </a:r>
            <a:r>
              <a:rPr lang="en-US" dirty="0">
                <a:solidFill>
                  <a:srgbClr val="0000FF"/>
                </a:solidFill>
              </a:rPr>
              <a:t>model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    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(Sometimes called “recursion over syntax”)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33A52B9-0FCD-4BD1-B21D-85429D8D31E2}"/>
              </a:ext>
            </a:extLst>
          </p:cNvPr>
          <p:cNvSpPr txBox="1">
            <a:spLocks/>
          </p:cNvSpPr>
          <p:nvPr/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Check if sentence is true in given model</a:t>
            </a:r>
          </a:p>
          <a:p>
            <a:r>
              <a:rPr lang="en-US" dirty="0">
                <a:solidFill>
                  <a:schemeClr val="tx1"/>
                </a:solidFill>
              </a:rPr>
              <a:t>In other words, does the model </a:t>
            </a:r>
            <a:r>
              <a:rPr lang="en-US" i="1" dirty="0">
                <a:solidFill>
                  <a:srgbClr val="C00000"/>
                </a:solidFill>
              </a:rPr>
              <a:t>satisfy</a:t>
            </a:r>
            <a:r>
              <a:rPr lang="en-US" dirty="0">
                <a:solidFill>
                  <a:schemeClr val="tx1"/>
                </a:solidFill>
              </a:rPr>
              <a:t> the sentence?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8EFA853-E575-415A-867A-DE84EE9D92DE}"/>
                  </a:ext>
                </a:extLst>
              </p14:cNvPr>
              <p14:cNvContentPartPr/>
              <p14:nvPr/>
            </p14:nvContentPartPr>
            <p14:xfrm>
              <a:off x="5213520" y="1999800"/>
              <a:ext cx="978120" cy="122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8EFA853-E575-415A-867A-DE84EE9D92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04160" y="1990440"/>
                <a:ext cx="996840" cy="14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947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 Checking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994943"/>
            <a:ext cx="10515600" cy="2039539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</a:rPr>
              <a:t>function</a:t>
            </a:r>
            <a:r>
              <a:rPr lang="en-US" b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TT-ENTAILS?</a:t>
            </a:r>
            <a:r>
              <a:rPr lang="en-US" dirty="0">
                <a:solidFill>
                  <a:srgbClr val="000090"/>
                </a:solidFill>
              </a:rPr>
              <a:t>(</a:t>
            </a:r>
            <a:r>
              <a:rPr lang="en-US" dirty="0">
                <a:solidFill>
                  <a:srgbClr val="0000FF"/>
                </a:solidFill>
              </a:rPr>
              <a:t>KB, α</a:t>
            </a:r>
            <a:r>
              <a:rPr lang="en-US" dirty="0">
                <a:solidFill>
                  <a:srgbClr val="000090"/>
                </a:solidFill>
              </a:rPr>
              <a:t>) </a:t>
            </a:r>
            <a:r>
              <a:rPr lang="en-US" dirty="0">
                <a:solidFill>
                  <a:srgbClr val="7030A0"/>
                </a:solidFill>
              </a:rPr>
              <a:t>returns</a:t>
            </a:r>
            <a:r>
              <a:rPr lang="en-US" b="1" dirty="0"/>
              <a:t> </a:t>
            </a:r>
            <a:r>
              <a:rPr lang="en-US" dirty="0"/>
              <a:t>true or false</a:t>
            </a:r>
            <a:br>
              <a:rPr lang="en-US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4178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 Checking,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836" y="1428994"/>
            <a:ext cx="6172200" cy="2184398"/>
          </a:xfrm>
        </p:spPr>
        <p:txBody>
          <a:bodyPr/>
          <a:lstStyle/>
          <a:p>
            <a:r>
              <a:rPr lang="en-US" dirty="0"/>
              <a:t>Same recursion as backtracking</a:t>
            </a:r>
          </a:p>
          <a:p>
            <a:r>
              <a:rPr lang="en-US" dirty="0"/>
              <a:t>O(2</a:t>
            </a:r>
            <a:r>
              <a:rPr lang="en-US" baseline="30000" dirty="0"/>
              <a:t>n</a:t>
            </a:r>
            <a:r>
              <a:rPr lang="en-US" dirty="0"/>
              <a:t>) time, linear space</a:t>
            </a:r>
          </a:p>
          <a:p>
            <a:r>
              <a:rPr lang="en-US" dirty="0"/>
              <a:t>We can do much better!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5036756" y="1207249"/>
            <a:ext cx="7053341" cy="3981803"/>
            <a:chOff x="5012326" y="1371600"/>
            <a:chExt cx="7078272" cy="3995878"/>
          </a:xfrm>
        </p:grpSpPr>
        <p:sp>
          <p:nvSpPr>
            <p:cNvPr id="4" name="Oval 3"/>
            <p:cNvSpPr/>
            <p:nvPr/>
          </p:nvSpPr>
          <p:spPr>
            <a:xfrm>
              <a:off x="8382000" y="1371600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6" name="Straight Arrow Connector 5"/>
            <p:cNvCxnSpPr>
              <a:stCxn id="4" idx="3"/>
            </p:cNvCxnSpPr>
            <p:nvPr/>
          </p:nvCxnSpPr>
          <p:spPr>
            <a:xfrm flipH="1">
              <a:off x="8077200" y="1566722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4" idx="5"/>
            </p:cNvCxnSpPr>
            <p:nvPr/>
          </p:nvCxnSpPr>
          <p:spPr>
            <a:xfrm>
              <a:off x="8577122" y="1566722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7882078" y="20908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3" name="Straight Arrow Connector 12"/>
            <p:cNvCxnSpPr>
              <a:stCxn id="12" idx="3"/>
            </p:cNvCxnSpPr>
            <p:nvPr/>
          </p:nvCxnSpPr>
          <p:spPr>
            <a:xfrm flipH="1">
              <a:off x="7577278" y="2286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5"/>
            </p:cNvCxnSpPr>
            <p:nvPr/>
          </p:nvCxnSpPr>
          <p:spPr>
            <a:xfrm>
              <a:off x="8077200" y="2286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8872678" y="20908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6" name="Straight Arrow Connector 15"/>
            <p:cNvCxnSpPr>
              <a:stCxn id="15" idx="3"/>
            </p:cNvCxnSpPr>
            <p:nvPr/>
          </p:nvCxnSpPr>
          <p:spPr>
            <a:xfrm flipH="1">
              <a:off x="8567878" y="2286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5" idx="5"/>
            </p:cNvCxnSpPr>
            <p:nvPr/>
          </p:nvCxnSpPr>
          <p:spPr>
            <a:xfrm>
              <a:off x="9067800" y="2286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7391400" y="28528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9" name="Straight Arrow Connector 18"/>
            <p:cNvCxnSpPr>
              <a:stCxn id="18" idx="3"/>
            </p:cNvCxnSpPr>
            <p:nvPr/>
          </p:nvCxnSpPr>
          <p:spPr>
            <a:xfrm flipH="1">
              <a:off x="7086600" y="3048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8" idx="5"/>
            </p:cNvCxnSpPr>
            <p:nvPr/>
          </p:nvCxnSpPr>
          <p:spPr>
            <a:xfrm>
              <a:off x="7586522" y="3048000"/>
              <a:ext cx="185878" cy="381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9329878" y="28528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22" name="Straight Arrow Connector 21"/>
            <p:cNvCxnSpPr>
              <a:stCxn id="21" idx="3"/>
            </p:cNvCxnSpPr>
            <p:nvPr/>
          </p:nvCxnSpPr>
          <p:spPr>
            <a:xfrm flipH="1">
              <a:off x="9220200" y="3048000"/>
              <a:ext cx="143156" cy="3048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21" idx="5"/>
            </p:cNvCxnSpPr>
            <p:nvPr/>
          </p:nvCxnSpPr>
          <p:spPr>
            <a:xfrm>
              <a:off x="9525000" y="3048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6324600" y="46054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30" name="Straight Arrow Connector 29"/>
            <p:cNvCxnSpPr>
              <a:stCxn id="29" idx="3"/>
            </p:cNvCxnSpPr>
            <p:nvPr/>
          </p:nvCxnSpPr>
          <p:spPr>
            <a:xfrm flipH="1">
              <a:off x="6019800" y="48006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9" idx="5"/>
            </p:cNvCxnSpPr>
            <p:nvPr/>
          </p:nvCxnSpPr>
          <p:spPr>
            <a:xfrm>
              <a:off x="6519722" y="48006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10472878" y="46054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33" name="Straight Arrow Connector 32"/>
            <p:cNvCxnSpPr>
              <a:stCxn id="32" idx="3"/>
            </p:cNvCxnSpPr>
            <p:nvPr/>
          </p:nvCxnSpPr>
          <p:spPr>
            <a:xfrm flipH="1">
              <a:off x="10168078" y="48006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32" idx="5"/>
            </p:cNvCxnSpPr>
            <p:nvPr/>
          </p:nvCxnSpPr>
          <p:spPr>
            <a:xfrm>
              <a:off x="10668000" y="48006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>
              <a:off x="6477000" y="4191000"/>
              <a:ext cx="228600" cy="4144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0287000" y="4191000"/>
              <a:ext cx="262078" cy="4144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6781800" y="3703918"/>
              <a:ext cx="228600" cy="3810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952316" y="3706908"/>
              <a:ext cx="228600" cy="3810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7083172" y="1541351"/>
              <a:ext cx="1131216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>
                  <a:solidFill>
                    <a:srgbClr val="7030A0"/>
                  </a:solidFill>
                </a:rPr>
                <a:t>1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true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803344" y="1571813"/>
              <a:ext cx="1186297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>
                  <a:solidFill>
                    <a:srgbClr val="7030A0"/>
                  </a:solidFill>
                </a:rPr>
                <a:t>1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false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63215" y="2276457"/>
              <a:ext cx="1131216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>
                  <a:solidFill>
                    <a:srgbClr val="7030A0"/>
                  </a:solidFill>
                </a:rPr>
                <a:t>2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true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329272" y="2306919"/>
              <a:ext cx="1186297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>
                  <a:solidFill>
                    <a:srgbClr val="7030A0"/>
                  </a:solidFill>
                </a:rPr>
                <a:t>2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false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901084" y="4849907"/>
              <a:ext cx="1189514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 err="1">
                  <a:solidFill>
                    <a:srgbClr val="7030A0"/>
                  </a:solidFill>
                </a:rPr>
                <a:t>n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false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012326" y="4834387"/>
              <a:ext cx="1134434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 err="1">
                  <a:solidFill>
                    <a:srgbClr val="7030A0"/>
                  </a:solidFill>
                </a:rPr>
                <a:t>n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true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 rot="16200000">
            <a:off x="5483415" y="6114715"/>
            <a:ext cx="1117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11111…1</a:t>
            </a:r>
          </a:p>
        </p:txBody>
      </p:sp>
      <p:sp>
        <p:nvSpPr>
          <p:cNvPr id="51" name="TextBox 50"/>
          <p:cNvSpPr txBox="1"/>
          <p:nvPr/>
        </p:nvSpPr>
        <p:spPr>
          <a:xfrm rot="16200000">
            <a:off x="10496116" y="6144640"/>
            <a:ext cx="105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0000…0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5931647" y="5244353"/>
            <a:ext cx="268941" cy="268941"/>
            <a:chOff x="5931647" y="5244353"/>
            <a:chExt cx="268941" cy="268941"/>
          </a:xfrm>
        </p:grpSpPr>
        <p:sp>
          <p:nvSpPr>
            <p:cNvPr id="54" name="Rectangle 53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/>
          <p:cNvGrpSpPr/>
          <p:nvPr/>
        </p:nvGrpSpPr>
        <p:grpSpPr>
          <a:xfrm>
            <a:off x="6741459" y="5257800"/>
            <a:ext cx="268941" cy="268941"/>
            <a:chOff x="6741459" y="5257800"/>
            <a:chExt cx="268941" cy="268941"/>
          </a:xfrm>
        </p:grpSpPr>
        <p:sp>
          <p:nvSpPr>
            <p:cNvPr id="55" name="Rectangle 54"/>
            <p:cNvSpPr/>
            <p:nvPr/>
          </p:nvSpPr>
          <p:spPr>
            <a:xfrm>
              <a:off x="6741459" y="5257800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6798236" y="5289178"/>
              <a:ext cx="164352" cy="214922"/>
              <a:chOff x="5498353" y="2599765"/>
              <a:chExt cx="388471" cy="508000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5498353" y="2883647"/>
                <a:ext cx="164353" cy="209177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V="1">
                <a:off x="5662706" y="2599765"/>
                <a:ext cx="224118" cy="508000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/>
          <p:cNvGrpSpPr/>
          <p:nvPr/>
        </p:nvGrpSpPr>
        <p:grpSpPr>
          <a:xfrm>
            <a:off x="7543800" y="5257800"/>
            <a:ext cx="268941" cy="268941"/>
            <a:chOff x="5931647" y="5244353"/>
            <a:chExt cx="268941" cy="268941"/>
          </a:xfrm>
        </p:grpSpPr>
        <p:sp>
          <p:nvSpPr>
            <p:cNvPr id="74" name="Rectangle 73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Group 77"/>
          <p:cNvGrpSpPr/>
          <p:nvPr/>
        </p:nvGrpSpPr>
        <p:grpSpPr>
          <a:xfrm>
            <a:off x="8798859" y="5257800"/>
            <a:ext cx="268941" cy="268941"/>
            <a:chOff x="5931647" y="5244353"/>
            <a:chExt cx="268941" cy="268941"/>
          </a:xfrm>
        </p:grpSpPr>
        <p:sp>
          <p:nvSpPr>
            <p:cNvPr id="79" name="Rectangle 78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" name="Group 82"/>
          <p:cNvGrpSpPr/>
          <p:nvPr/>
        </p:nvGrpSpPr>
        <p:grpSpPr>
          <a:xfrm>
            <a:off x="9484659" y="5257800"/>
            <a:ext cx="268941" cy="268941"/>
            <a:chOff x="5931647" y="5244353"/>
            <a:chExt cx="268941" cy="268941"/>
          </a:xfrm>
        </p:grpSpPr>
        <p:sp>
          <p:nvSpPr>
            <p:cNvPr id="84" name="Rectangle 83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0058400" y="5257800"/>
            <a:ext cx="268941" cy="268941"/>
            <a:chOff x="5931647" y="5244353"/>
            <a:chExt cx="268941" cy="268941"/>
          </a:xfrm>
        </p:grpSpPr>
        <p:sp>
          <p:nvSpPr>
            <p:cNvPr id="89" name="Rectangle 88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Group 92"/>
          <p:cNvGrpSpPr/>
          <p:nvPr/>
        </p:nvGrpSpPr>
        <p:grpSpPr>
          <a:xfrm>
            <a:off x="8189259" y="5257800"/>
            <a:ext cx="268941" cy="268941"/>
            <a:chOff x="6741459" y="5257800"/>
            <a:chExt cx="268941" cy="268941"/>
          </a:xfrm>
        </p:grpSpPr>
        <p:sp>
          <p:nvSpPr>
            <p:cNvPr id="94" name="Rectangle 93"/>
            <p:cNvSpPr/>
            <p:nvPr/>
          </p:nvSpPr>
          <p:spPr>
            <a:xfrm>
              <a:off x="6741459" y="5257800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6798236" y="5289178"/>
              <a:ext cx="164352" cy="214922"/>
              <a:chOff x="5498353" y="2599765"/>
              <a:chExt cx="388471" cy="508000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5498353" y="2883647"/>
                <a:ext cx="164353" cy="209177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5662706" y="2599765"/>
                <a:ext cx="224118" cy="508000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oup 97"/>
          <p:cNvGrpSpPr/>
          <p:nvPr/>
        </p:nvGrpSpPr>
        <p:grpSpPr>
          <a:xfrm>
            <a:off x="10932459" y="5257800"/>
            <a:ext cx="268941" cy="268941"/>
            <a:chOff x="6741459" y="5257800"/>
            <a:chExt cx="268941" cy="268941"/>
          </a:xfrm>
        </p:grpSpPr>
        <p:sp>
          <p:nvSpPr>
            <p:cNvPr id="99" name="Rectangle 98"/>
            <p:cNvSpPr/>
            <p:nvPr/>
          </p:nvSpPr>
          <p:spPr>
            <a:xfrm>
              <a:off x="6741459" y="5257800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6798236" y="5289178"/>
              <a:ext cx="164352" cy="214922"/>
              <a:chOff x="5498353" y="2599765"/>
              <a:chExt cx="388471" cy="508000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>
                <a:off x="5498353" y="2883647"/>
                <a:ext cx="164353" cy="209177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5662706" y="2599765"/>
                <a:ext cx="224118" cy="508000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Group 102"/>
          <p:cNvGrpSpPr/>
          <p:nvPr/>
        </p:nvGrpSpPr>
        <p:grpSpPr>
          <a:xfrm>
            <a:off x="6741459" y="5562600"/>
            <a:ext cx="268941" cy="268941"/>
            <a:chOff x="6741459" y="5257800"/>
            <a:chExt cx="268941" cy="268941"/>
          </a:xfrm>
        </p:grpSpPr>
        <p:sp>
          <p:nvSpPr>
            <p:cNvPr id="104" name="Rectangle 103"/>
            <p:cNvSpPr/>
            <p:nvPr/>
          </p:nvSpPr>
          <p:spPr>
            <a:xfrm>
              <a:off x="6741459" y="5257800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6798236" y="5289178"/>
              <a:ext cx="164352" cy="214922"/>
              <a:chOff x="5498353" y="2599765"/>
              <a:chExt cx="388471" cy="508000"/>
            </a:xfrm>
          </p:grpSpPr>
          <p:cxnSp>
            <p:nvCxnSpPr>
              <p:cNvPr id="106" name="Straight Connector 105"/>
              <p:cNvCxnSpPr/>
              <p:nvPr/>
            </p:nvCxnSpPr>
            <p:spPr>
              <a:xfrm>
                <a:off x="5498353" y="2883647"/>
                <a:ext cx="164353" cy="209177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flipV="1">
                <a:off x="5662706" y="2599765"/>
                <a:ext cx="224118" cy="508000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8" name="Group 107"/>
          <p:cNvGrpSpPr/>
          <p:nvPr/>
        </p:nvGrpSpPr>
        <p:grpSpPr>
          <a:xfrm>
            <a:off x="8189259" y="5562600"/>
            <a:ext cx="268941" cy="268941"/>
            <a:chOff x="6741459" y="5257800"/>
            <a:chExt cx="268941" cy="268941"/>
          </a:xfrm>
        </p:grpSpPr>
        <p:sp>
          <p:nvSpPr>
            <p:cNvPr id="109" name="Rectangle 108"/>
            <p:cNvSpPr/>
            <p:nvPr/>
          </p:nvSpPr>
          <p:spPr>
            <a:xfrm>
              <a:off x="6741459" y="5257800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6798236" y="5289178"/>
              <a:ext cx="164352" cy="214922"/>
              <a:chOff x="5498353" y="2599765"/>
              <a:chExt cx="388471" cy="5080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>
                <a:off x="5498353" y="2883647"/>
                <a:ext cx="164353" cy="209177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V="1">
                <a:off x="5662706" y="2599765"/>
                <a:ext cx="224118" cy="508000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3" name="Group 112"/>
          <p:cNvGrpSpPr/>
          <p:nvPr/>
        </p:nvGrpSpPr>
        <p:grpSpPr>
          <a:xfrm>
            <a:off x="10932459" y="5562600"/>
            <a:ext cx="268941" cy="268941"/>
            <a:chOff x="5931647" y="5244353"/>
            <a:chExt cx="268941" cy="268941"/>
          </a:xfrm>
        </p:grpSpPr>
        <p:sp>
          <p:nvSpPr>
            <p:cNvPr id="114" name="Rectangle 113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116" name="Straight Connector 115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8" name="TextBox 117"/>
          <p:cNvSpPr txBox="1"/>
          <p:nvPr/>
        </p:nvSpPr>
        <p:spPr>
          <a:xfrm>
            <a:off x="4572000" y="5145294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KB?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572000" y="535646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i="1" dirty="0">
                <a:solidFill>
                  <a:srgbClr val="7030A0"/>
                </a:solidFill>
                <a:latin typeface="Times New Roman"/>
                <a:cs typeface="Times New Roman"/>
              </a:rPr>
              <a:t>α</a:t>
            </a:r>
            <a:r>
              <a:rPr lang="en-US" sz="2000" dirty="0">
                <a:solidFill>
                  <a:srgbClr val="7030A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47878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900" y="1180790"/>
            <a:ext cx="6172200" cy="2184398"/>
          </a:xfrm>
        </p:spPr>
        <p:txBody>
          <a:bodyPr/>
          <a:lstStyle/>
          <a:p>
            <a:r>
              <a:rPr lang="en-US" dirty="0"/>
              <a:t>Which would you choose?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DFS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BFS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5036756" y="1207249"/>
            <a:ext cx="7053341" cy="3981803"/>
            <a:chOff x="5012326" y="1371600"/>
            <a:chExt cx="7078272" cy="3995878"/>
          </a:xfrm>
        </p:grpSpPr>
        <p:sp>
          <p:nvSpPr>
            <p:cNvPr id="4" name="Oval 3"/>
            <p:cNvSpPr/>
            <p:nvPr/>
          </p:nvSpPr>
          <p:spPr>
            <a:xfrm>
              <a:off x="8382000" y="1371600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6" name="Straight Arrow Connector 5"/>
            <p:cNvCxnSpPr>
              <a:stCxn id="4" idx="3"/>
            </p:cNvCxnSpPr>
            <p:nvPr/>
          </p:nvCxnSpPr>
          <p:spPr>
            <a:xfrm flipH="1">
              <a:off x="8077200" y="1566722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4" idx="5"/>
            </p:cNvCxnSpPr>
            <p:nvPr/>
          </p:nvCxnSpPr>
          <p:spPr>
            <a:xfrm>
              <a:off x="8577122" y="1566722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7882078" y="20908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3" name="Straight Arrow Connector 12"/>
            <p:cNvCxnSpPr>
              <a:stCxn id="12" idx="3"/>
            </p:cNvCxnSpPr>
            <p:nvPr/>
          </p:nvCxnSpPr>
          <p:spPr>
            <a:xfrm flipH="1">
              <a:off x="7577278" y="2286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5"/>
            </p:cNvCxnSpPr>
            <p:nvPr/>
          </p:nvCxnSpPr>
          <p:spPr>
            <a:xfrm>
              <a:off x="8077200" y="2286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8872678" y="20908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6" name="Straight Arrow Connector 15"/>
            <p:cNvCxnSpPr>
              <a:stCxn id="15" idx="3"/>
            </p:cNvCxnSpPr>
            <p:nvPr/>
          </p:nvCxnSpPr>
          <p:spPr>
            <a:xfrm flipH="1">
              <a:off x="8567878" y="2286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5" idx="5"/>
            </p:cNvCxnSpPr>
            <p:nvPr/>
          </p:nvCxnSpPr>
          <p:spPr>
            <a:xfrm>
              <a:off x="9067800" y="2286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7391400" y="28528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9" name="Straight Arrow Connector 18"/>
            <p:cNvCxnSpPr>
              <a:stCxn id="18" idx="3"/>
            </p:cNvCxnSpPr>
            <p:nvPr/>
          </p:nvCxnSpPr>
          <p:spPr>
            <a:xfrm flipH="1">
              <a:off x="7086600" y="3048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8" idx="5"/>
            </p:cNvCxnSpPr>
            <p:nvPr/>
          </p:nvCxnSpPr>
          <p:spPr>
            <a:xfrm>
              <a:off x="7586522" y="3048000"/>
              <a:ext cx="185878" cy="381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9329878" y="28528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22" name="Straight Arrow Connector 21"/>
            <p:cNvCxnSpPr>
              <a:stCxn id="21" idx="3"/>
            </p:cNvCxnSpPr>
            <p:nvPr/>
          </p:nvCxnSpPr>
          <p:spPr>
            <a:xfrm flipH="1">
              <a:off x="9220200" y="3048000"/>
              <a:ext cx="143156" cy="3048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21" idx="5"/>
            </p:cNvCxnSpPr>
            <p:nvPr/>
          </p:nvCxnSpPr>
          <p:spPr>
            <a:xfrm>
              <a:off x="9525000" y="3048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6324600" y="46054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30" name="Straight Arrow Connector 29"/>
            <p:cNvCxnSpPr>
              <a:stCxn id="29" idx="3"/>
            </p:cNvCxnSpPr>
            <p:nvPr/>
          </p:nvCxnSpPr>
          <p:spPr>
            <a:xfrm flipH="1">
              <a:off x="6019800" y="48006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9" idx="5"/>
            </p:cNvCxnSpPr>
            <p:nvPr/>
          </p:nvCxnSpPr>
          <p:spPr>
            <a:xfrm>
              <a:off x="6519722" y="48006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10472878" y="46054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33" name="Straight Arrow Connector 32"/>
            <p:cNvCxnSpPr>
              <a:stCxn id="32" idx="3"/>
            </p:cNvCxnSpPr>
            <p:nvPr/>
          </p:nvCxnSpPr>
          <p:spPr>
            <a:xfrm flipH="1">
              <a:off x="10168078" y="48006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32" idx="5"/>
            </p:cNvCxnSpPr>
            <p:nvPr/>
          </p:nvCxnSpPr>
          <p:spPr>
            <a:xfrm>
              <a:off x="10668000" y="48006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>
              <a:off x="6477000" y="4191000"/>
              <a:ext cx="228600" cy="4144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0287000" y="4191000"/>
              <a:ext cx="262078" cy="4144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6781800" y="3703918"/>
              <a:ext cx="228600" cy="3810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952316" y="3706908"/>
              <a:ext cx="228600" cy="3810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7083172" y="1541351"/>
              <a:ext cx="1131216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>
                  <a:solidFill>
                    <a:srgbClr val="7030A0"/>
                  </a:solidFill>
                </a:rPr>
                <a:t>1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true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803344" y="1571813"/>
              <a:ext cx="1186297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>
                  <a:solidFill>
                    <a:srgbClr val="7030A0"/>
                  </a:solidFill>
                </a:rPr>
                <a:t>1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false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63215" y="2276457"/>
              <a:ext cx="1131216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>
                  <a:solidFill>
                    <a:srgbClr val="7030A0"/>
                  </a:solidFill>
                </a:rPr>
                <a:t>2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true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329272" y="2306919"/>
              <a:ext cx="1186297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>
                  <a:solidFill>
                    <a:srgbClr val="7030A0"/>
                  </a:solidFill>
                </a:rPr>
                <a:t>2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false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901084" y="4849907"/>
              <a:ext cx="1189514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 err="1">
                  <a:solidFill>
                    <a:srgbClr val="7030A0"/>
                  </a:solidFill>
                </a:rPr>
                <a:t>n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false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012326" y="4834387"/>
              <a:ext cx="1134434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 err="1">
                  <a:solidFill>
                    <a:srgbClr val="7030A0"/>
                  </a:solidFill>
                </a:rPr>
                <a:t>n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true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 rot="16200000">
            <a:off x="5483415" y="6114715"/>
            <a:ext cx="1117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11111…1</a:t>
            </a:r>
          </a:p>
        </p:txBody>
      </p:sp>
      <p:sp>
        <p:nvSpPr>
          <p:cNvPr id="51" name="TextBox 50"/>
          <p:cNvSpPr txBox="1"/>
          <p:nvPr/>
        </p:nvSpPr>
        <p:spPr>
          <a:xfrm rot="16200000">
            <a:off x="10496116" y="6144640"/>
            <a:ext cx="105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0000…0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5931647" y="5244353"/>
            <a:ext cx="268941" cy="268941"/>
            <a:chOff x="5931647" y="5244353"/>
            <a:chExt cx="268941" cy="268941"/>
          </a:xfrm>
        </p:grpSpPr>
        <p:sp>
          <p:nvSpPr>
            <p:cNvPr id="54" name="Rectangle 53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/>
          <p:cNvGrpSpPr/>
          <p:nvPr/>
        </p:nvGrpSpPr>
        <p:grpSpPr>
          <a:xfrm>
            <a:off x="6741459" y="5257800"/>
            <a:ext cx="268941" cy="268941"/>
            <a:chOff x="6741459" y="5257800"/>
            <a:chExt cx="268941" cy="268941"/>
          </a:xfrm>
        </p:grpSpPr>
        <p:sp>
          <p:nvSpPr>
            <p:cNvPr id="55" name="Rectangle 54"/>
            <p:cNvSpPr/>
            <p:nvPr/>
          </p:nvSpPr>
          <p:spPr>
            <a:xfrm>
              <a:off x="6741459" y="5257800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6798236" y="5289178"/>
              <a:ext cx="164352" cy="214922"/>
              <a:chOff x="5498353" y="2599765"/>
              <a:chExt cx="388471" cy="508000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5498353" y="2883647"/>
                <a:ext cx="164353" cy="209177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V="1">
                <a:off x="5662706" y="2599765"/>
                <a:ext cx="224118" cy="508000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/>
          <p:cNvGrpSpPr/>
          <p:nvPr/>
        </p:nvGrpSpPr>
        <p:grpSpPr>
          <a:xfrm>
            <a:off x="7543800" y="5257800"/>
            <a:ext cx="268941" cy="268941"/>
            <a:chOff x="5931647" y="5244353"/>
            <a:chExt cx="268941" cy="268941"/>
          </a:xfrm>
        </p:grpSpPr>
        <p:sp>
          <p:nvSpPr>
            <p:cNvPr id="74" name="Rectangle 73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Group 77"/>
          <p:cNvGrpSpPr/>
          <p:nvPr/>
        </p:nvGrpSpPr>
        <p:grpSpPr>
          <a:xfrm>
            <a:off x="8798859" y="5257800"/>
            <a:ext cx="268941" cy="268941"/>
            <a:chOff x="5931647" y="5244353"/>
            <a:chExt cx="268941" cy="268941"/>
          </a:xfrm>
        </p:grpSpPr>
        <p:sp>
          <p:nvSpPr>
            <p:cNvPr id="79" name="Rectangle 78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" name="Group 82"/>
          <p:cNvGrpSpPr/>
          <p:nvPr/>
        </p:nvGrpSpPr>
        <p:grpSpPr>
          <a:xfrm>
            <a:off x="9484659" y="5257800"/>
            <a:ext cx="268941" cy="268941"/>
            <a:chOff x="5931647" y="5244353"/>
            <a:chExt cx="268941" cy="268941"/>
          </a:xfrm>
        </p:grpSpPr>
        <p:sp>
          <p:nvSpPr>
            <p:cNvPr id="84" name="Rectangle 83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0058400" y="5257800"/>
            <a:ext cx="268941" cy="268941"/>
            <a:chOff x="5931647" y="5244353"/>
            <a:chExt cx="268941" cy="268941"/>
          </a:xfrm>
        </p:grpSpPr>
        <p:sp>
          <p:nvSpPr>
            <p:cNvPr id="89" name="Rectangle 88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Group 92"/>
          <p:cNvGrpSpPr/>
          <p:nvPr/>
        </p:nvGrpSpPr>
        <p:grpSpPr>
          <a:xfrm>
            <a:off x="8189259" y="5257800"/>
            <a:ext cx="268941" cy="268941"/>
            <a:chOff x="6741459" y="5257800"/>
            <a:chExt cx="268941" cy="268941"/>
          </a:xfrm>
        </p:grpSpPr>
        <p:sp>
          <p:nvSpPr>
            <p:cNvPr id="94" name="Rectangle 93"/>
            <p:cNvSpPr/>
            <p:nvPr/>
          </p:nvSpPr>
          <p:spPr>
            <a:xfrm>
              <a:off x="6741459" y="5257800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6798236" y="5289178"/>
              <a:ext cx="164352" cy="214922"/>
              <a:chOff x="5498353" y="2599765"/>
              <a:chExt cx="388471" cy="508000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5498353" y="2883647"/>
                <a:ext cx="164353" cy="209177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5662706" y="2599765"/>
                <a:ext cx="224118" cy="508000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oup 97"/>
          <p:cNvGrpSpPr/>
          <p:nvPr/>
        </p:nvGrpSpPr>
        <p:grpSpPr>
          <a:xfrm>
            <a:off x="10932459" y="5257800"/>
            <a:ext cx="268941" cy="268941"/>
            <a:chOff x="6741459" y="5257800"/>
            <a:chExt cx="268941" cy="268941"/>
          </a:xfrm>
        </p:grpSpPr>
        <p:sp>
          <p:nvSpPr>
            <p:cNvPr id="99" name="Rectangle 98"/>
            <p:cNvSpPr/>
            <p:nvPr/>
          </p:nvSpPr>
          <p:spPr>
            <a:xfrm>
              <a:off x="6741459" y="5257800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6798236" y="5289178"/>
              <a:ext cx="164352" cy="214922"/>
              <a:chOff x="5498353" y="2599765"/>
              <a:chExt cx="388471" cy="508000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>
                <a:off x="5498353" y="2883647"/>
                <a:ext cx="164353" cy="209177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5662706" y="2599765"/>
                <a:ext cx="224118" cy="508000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Group 102"/>
          <p:cNvGrpSpPr/>
          <p:nvPr/>
        </p:nvGrpSpPr>
        <p:grpSpPr>
          <a:xfrm>
            <a:off x="6741459" y="5562600"/>
            <a:ext cx="268941" cy="268941"/>
            <a:chOff x="6741459" y="5257800"/>
            <a:chExt cx="268941" cy="268941"/>
          </a:xfrm>
        </p:grpSpPr>
        <p:sp>
          <p:nvSpPr>
            <p:cNvPr id="104" name="Rectangle 103"/>
            <p:cNvSpPr/>
            <p:nvPr/>
          </p:nvSpPr>
          <p:spPr>
            <a:xfrm>
              <a:off x="6741459" y="5257800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6798236" y="5289178"/>
              <a:ext cx="164352" cy="214922"/>
              <a:chOff x="5498353" y="2599765"/>
              <a:chExt cx="388471" cy="508000"/>
            </a:xfrm>
          </p:grpSpPr>
          <p:cxnSp>
            <p:nvCxnSpPr>
              <p:cNvPr id="106" name="Straight Connector 105"/>
              <p:cNvCxnSpPr/>
              <p:nvPr/>
            </p:nvCxnSpPr>
            <p:spPr>
              <a:xfrm>
                <a:off x="5498353" y="2883647"/>
                <a:ext cx="164353" cy="209177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flipV="1">
                <a:off x="5662706" y="2599765"/>
                <a:ext cx="224118" cy="508000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8" name="Group 107"/>
          <p:cNvGrpSpPr/>
          <p:nvPr/>
        </p:nvGrpSpPr>
        <p:grpSpPr>
          <a:xfrm>
            <a:off x="8189259" y="5562600"/>
            <a:ext cx="268941" cy="268941"/>
            <a:chOff x="6741459" y="5257800"/>
            <a:chExt cx="268941" cy="268941"/>
          </a:xfrm>
        </p:grpSpPr>
        <p:sp>
          <p:nvSpPr>
            <p:cNvPr id="109" name="Rectangle 108"/>
            <p:cNvSpPr/>
            <p:nvPr/>
          </p:nvSpPr>
          <p:spPr>
            <a:xfrm>
              <a:off x="6741459" y="5257800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6798236" y="5289178"/>
              <a:ext cx="164352" cy="214922"/>
              <a:chOff x="5498353" y="2599765"/>
              <a:chExt cx="388471" cy="5080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>
                <a:off x="5498353" y="2883647"/>
                <a:ext cx="164353" cy="209177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V="1">
                <a:off x="5662706" y="2599765"/>
                <a:ext cx="224118" cy="508000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3" name="Group 112"/>
          <p:cNvGrpSpPr/>
          <p:nvPr/>
        </p:nvGrpSpPr>
        <p:grpSpPr>
          <a:xfrm>
            <a:off x="10932459" y="5562600"/>
            <a:ext cx="268941" cy="268941"/>
            <a:chOff x="5931647" y="5244353"/>
            <a:chExt cx="268941" cy="268941"/>
          </a:xfrm>
        </p:grpSpPr>
        <p:sp>
          <p:nvSpPr>
            <p:cNvPr id="114" name="Rectangle 113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116" name="Straight Connector 115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8" name="TextBox 117"/>
          <p:cNvSpPr txBox="1"/>
          <p:nvPr/>
        </p:nvSpPr>
        <p:spPr>
          <a:xfrm>
            <a:off x="4572000" y="5145294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KB?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572000" y="535646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i="1" dirty="0">
                <a:solidFill>
                  <a:srgbClr val="7030A0"/>
                </a:solidFill>
                <a:latin typeface="Times New Roman"/>
                <a:cs typeface="Times New Roman"/>
              </a:rPr>
              <a:t>α</a:t>
            </a:r>
            <a:r>
              <a:rPr lang="en-US" sz="2000" dirty="0">
                <a:solidFill>
                  <a:srgbClr val="7030A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68021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 Checking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994943"/>
            <a:ext cx="10515600" cy="2039539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</a:rPr>
              <a:t>function</a:t>
            </a:r>
            <a:r>
              <a:rPr lang="en-US" b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TT-ENTAILS?</a:t>
            </a:r>
            <a:r>
              <a:rPr lang="en-US" dirty="0">
                <a:solidFill>
                  <a:srgbClr val="000090"/>
                </a:solidFill>
              </a:rPr>
              <a:t>(</a:t>
            </a:r>
            <a:r>
              <a:rPr lang="en-US" dirty="0">
                <a:solidFill>
                  <a:srgbClr val="0000FF"/>
                </a:solidFill>
              </a:rPr>
              <a:t>KB, α</a:t>
            </a:r>
            <a:r>
              <a:rPr lang="en-US" dirty="0">
                <a:solidFill>
                  <a:srgbClr val="000090"/>
                </a:solidFill>
              </a:rPr>
              <a:t>) </a:t>
            </a:r>
            <a:r>
              <a:rPr lang="en-US" dirty="0">
                <a:solidFill>
                  <a:srgbClr val="7030A0"/>
                </a:solidFill>
              </a:rPr>
              <a:t>returns</a:t>
            </a:r>
            <a:r>
              <a:rPr lang="en-US" b="1" dirty="0"/>
              <a:t> </a:t>
            </a:r>
            <a:r>
              <a:rPr lang="en-US" dirty="0"/>
              <a:t>true or false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return</a:t>
            </a:r>
            <a:r>
              <a:rPr lang="en-US" b="1" dirty="0"/>
              <a:t> </a:t>
            </a:r>
            <a:r>
              <a:rPr lang="en-US" dirty="0">
                <a:solidFill>
                  <a:srgbClr val="008000"/>
                </a:solidFill>
              </a:rPr>
              <a:t>TT-CHECK-ALL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KB, α, symbols(KB) U symbols(α),{}</a:t>
            </a:r>
            <a:r>
              <a:rPr lang="en-US" dirty="0"/>
              <a:t>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100" dirty="0">
              <a:solidFill>
                <a:srgbClr val="CC00CC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</a:rPr>
              <a:t>function</a:t>
            </a:r>
            <a:r>
              <a:rPr lang="en-US" b="1" dirty="0"/>
              <a:t> </a:t>
            </a:r>
            <a:r>
              <a:rPr lang="en-US" dirty="0">
                <a:solidFill>
                  <a:srgbClr val="008000"/>
                </a:solidFill>
              </a:rPr>
              <a:t>TT-CHECK-ALL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KB, α, </a:t>
            </a:r>
            <a:r>
              <a:rPr lang="en-US" dirty="0" err="1">
                <a:solidFill>
                  <a:srgbClr val="0000FF"/>
                </a:solidFill>
              </a:rPr>
              <a:t>symbols,model</a:t>
            </a:r>
            <a:r>
              <a:rPr lang="en-US" dirty="0"/>
              <a:t>) </a:t>
            </a:r>
            <a:r>
              <a:rPr lang="en-US" dirty="0">
                <a:solidFill>
                  <a:srgbClr val="7030A0"/>
                </a:solidFill>
              </a:rPr>
              <a:t>returns</a:t>
            </a:r>
            <a:r>
              <a:rPr lang="en-US" b="1" dirty="0"/>
              <a:t> </a:t>
            </a:r>
            <a:r>
              <a:rPr lang="en-US" dirty="0"/>
              <a:t>true or false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</a:t>
            </a:r>
            <a:r>
              <a:rPr lang="en-US" dirty="0">
                <a:solidFill>
                  <a:srgbClr val="7030A0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empty?(</a:t>
            </a:r>
            <a:r>
              <a:rPr lang="en-US" dirty="0">
                <a:solidFill>
                  <a:srgbClr val="0000FF"/>
                </a:solidFill>
              </a:rPr>
              <a:t>symbols</a:t>
            </a:r>
            <a:r>
              <a:rPr lang="en-US" dirty="0"/>
              <a:t>) </a:t>
            </a:r>
            <a:r>
              <a:rPr lang="en-US" dirty="0">
                <a:solidFill>
                  <a:srgbClr val="7030A0"/>
                </a:solidFill>
              </a:rPr>
              <a:t>then</a:t>
            </a:r>
            <a:r>
              <a:rPr lang="en-US" dirty="0"/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       </a:t>
            </a:r>
            <a:r>
              <a:rPr lang="en-US" dirty="0">
                <a:solidFill>
                  <a:srgbClr val="7030A0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>
                <a:solidFill>
                  <a:srgbClr val="008000"/>
                </a:solidFill>
              </a:rPr>
              <a:t>PL-TRUE?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KB, model</a:t>
            </a:r>
            <a:r>
              <a:rPr lang="en-US" dirty="0"/>
              <a:t>) </a:t>
            </a:r>
            <a:r>
              <a:rPr lang="en-US" dirty="0">
                <a:solidFill>
                  <a:srgbClr val="7030A0"/>
                </a:solidFill>
              </a:rPr>
              <a:t>then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return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PL-TRUE?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α, model</a:t>
            </a:r>
            <a:r>
              <a:rPr lang="en-US" dirty="0"/>
              <a:t>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       </a:t>
            </a:r>
            <a:r>
              <a:rPr lang="en-US" dirty="0">
                <a:solidFill>
                  <a:srgbClr val="7030A0"/>
                </a:solidFill>
              </a:rPr>
              <a:t>else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return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/>
              <a:t>true</a:t>
            </a:r>
            <a:endParaRPr lang="en-US" i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i="1" dirty="0"/>
              <a:t>    </a:t>
            </a:r>
            <a:r>
              <a:rPr lang="en-US" dirty="0">
                <a:solidFill>
                  <a:srgbClr val="7030A0"/>
                </a:solidFill>
              </a:rPr>
              <a:t>else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</a:t>
            </a:r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/>
              <a:t> ← first(</a:t>
            </a:r>
            <a:r>
              <a:rPr lang="en-US" dirty="0">
                <a:solidFill>
                  <a:srgbClr val="0000FF"/>
                </a:solidFill>
              </a:rPr>
              <a:t>symbols)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>            rest ← rest(symbols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>
                <a:solidFill>
                  <a:srgbClr val="7030A0"/>
                </a:solidFill>
              </a:rPr>
              <a:t>return</a:t>
            </a:r>
            <a:r>
              <a:rPr lang="en-US" b="1" dirty="0"/>
              <a:t>  and 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TT-CHECK-ALL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KB, α, rest, model ∪ {P = true}</a:t>
            </a:r>
            <a:r>
              <a:rPr lang="en-US" dirty="0"/>
              <a:t>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                    </a:t>
            </a:r>
            <a:r>
              <a:rPr lang="en-US" dirty="0"/>
              <a:t>          </a:t>
            </a:r>
            <a:r>
              <a:rPr lang="en-US" dirty="0">
                <a:solidFill>
                  <a:srgbClr val="008000"/>
                </a:solidFill>
              </a:rPr>
              <a:t>TT-CHECK-ALL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KB, α, rest, model ∪ {P = false }</a:t>
            </a:r>
            <a:r>
              <a:rPr lang="en-US" dirty="0"/>
              <a:t>))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1320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Inference: Proofs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24" y="1113594"/>
            <a:ext cx="11591476" cy="5541206"/>
          </a:xfrm>
        </p:spPr>
        <p:txBody>
          <a:bodyPr/>
          <a:lstStyle/>
          <a:p>
            <a:r>
              <a:rPr lang="en-US" dirty="0"/>
              <a:t>A proof is a </a:t>
            </a:r>
            <a:r>
              <a:rPr lang="en-US" i="1" dirty="0"/>
              <a:t>demonstration</a:t>
            </a:r>
            <a:r>
              <a:rPr lang="en-US" dirty="0"/>
              <a:t> of entailment between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/>
              <a:t> </a:t>
            </a:r>
          </a:p>
          <a:p>
            <a:r>
              <a:rPr lang="en-US" dirty="0"/>
              <a:t>Method 1: </a:t>
            </a:r>
            <a:r>
              <a:rPr lang="en-US" i="1" dirty="0">
                <a:solidFill>
                  <a:srgbClr val="C00000"/>
                </a:solidFill>
              </a:rPr>
              <a:t>model-checking</a:t>
            </a:r>
          </a:p>
          <a:p>
            <a:pPr lvl="1"/>
            <a:r>
              <a:rPr lang="en-US" dirty="0"/>
              <a:t>For every possible world, if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ym typeface="Symbol"/>
              </a:rPr>
              <a:t>is true m</a:t>
            </a:r>
            <a:r>
              <a:rPr lang="en-US" dirty="0"/>
              <a:t>ake sure that </a:t>
            </a:r>
            <a:r>
              <a:rPr lang="en-US" dirty="0">
                <a:sym typeface="Symbol"/>
              </a:rPr>
              <a:t>is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>
                <a:sym typeface="Symbol"/>
              </a:rPr>
              <a:t> true too</a:t>
            </a:r>
          </a:p>
          <a:p>
            <a:pPr lvl="1"/>
            <a:r>
              <a:rPr lang="en-US" dirty="0">
                <a:sym typeface="Symbol"/>
              </a:rPr>
              <a:t>OK for propositional logic (finitely many worlds); not easy for first-order logic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Method 2: </a:t>
            </a:r>
            <a:r>
              <a:rPr lang="en-US" i="1" dirty="0">
                <a:solidFill>
                  <a:srgbClr val="C00000"/>
                </a:solidFill>
                <a:sym typeface="Symbol"/>
              </a:rPr>
              <a:t>theorem-proving</a:t>
            </a:r>
          </a:p>
          <a:p>
            <a:pPr lvl="1"/>
            <a:r>
              <a:rPr lang="en-US" dirty="0">
                <a:sym typeface="Symbol"/>
              </a:rPr>
              <a:t>Search for a sequence of proof steps (applications of </a:t>
            </a:r>
            <a:r>
              <a:rPr lang="en-US" i="1" dirty="0">
                <a:sym typeface="Symbol"/>
              </a:rPr>
              <a:t>inference rules</a:t>
            </a:r>
            <a:r>
              <a:rPr lang="en-US" dirty="0">
                <a:sym typeface="Symbol"/>
              </a:rPr>
              <a:t>) leading from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 to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E.g., from </a:t>
            </a:r>
            <a:r>
              <a:rPr lang="en-US" dirty="0">
                <a:solidFill>
                  <a:srgbClr val="7030A0"/>
                </a:solidFill>
              </a:rPr>
              <a:t>P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</a:t>
            </a:r>
            <a:r>
              <a:rPr lang="en-US" dirty="0">
                <a:solidFill>
                  <a:srgbClr val="7030A0"/>
                </a:solidFill>
              </a:rPr>
              <a:t> (P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</a:t>
            </a:r>
            <a:r>
              <a:rPr lang="en-US" dirty="0">
                <a:solidFill>
                  <a:srgbClr val="7030A0"/>
                </a:solidFill>
              </a:rPr>
              <a:t> Q)</a:t>
            </a:r>
            <a:r>
              <a:rPr lang="en-US" dirty="0"/>
              <a:t>, infer </a:t>
            </a:r>
            <a:r>
              <a:rPr lang="en-US" dirty="0">
                <a:solidFill>
                  <a:srgbClr val="7030A0"/>
                </a:solidFill>
              </a:rPr>
              <a:t>Q</a:t>
            </a:r>
            <a:r>
              <a:rPr lang="en-US" dirty="0"/>
              <a:t> by </a:t>
            </a:r>
            <a:r>
              <a:rPr lang="en-US" i="1" dirty="0">
                <a:solidFill>
                  <a:srgbClr val="C00000"/>
                </a:solidFill>
              </a:rPr>
              <a:t>Modus Ponens</a:t>
            </a:r>
          </a:p>
          <a:p>
            <a:pPr marL="0" lvl="1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sym typeface="Symbol"/>
              </a:rPr>
              <a:t>Properties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i="1" dirty="0">
                <a:solidFill>
                  <a:srgbClr val="C00000"/>
                </a:solidFill>
                <a:sym typeface="Symbol"/>
              </a:rPr>
              <a:t>Sound</a:t>
            </a:r>
            <a:r>
              <a:rPr lang="en-US" dirty="0">
                <a:sym typeface="Symbol"/>
              </a:rPr>
              <a:t> algorithm: everything it claims to prove is in fact entailed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i="1" dirty="0">
                <a:solidFill>
                  <a:srgbClr val="C00000"/>
                </a:solidFill>
                <a:sym typeface="Symbol"/>
              </a:rPr>
              <a:t>Complete</a:t>
            </a:r>
            <a:r>
              <a:rPr lang="en-US" dirty="0">
                <a:solidFill>
                  <a:srgbClr val="000090"/>
                </a:solidFill>
                <a:sym typeface="Symbol"/>
              </a:rPr>
              <a:t> </a:t>
            </a:r>
            <a:r>
              <a:rPr lang="en-US" dirty="0">
                <a:sym typeface="Symbol"/>
              </a:rPr>
              <a:t>algorithm: every sentence that is entailed can be proved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51F2EB5-810E-44AF-8DE9-20A3AA8D0905}"/>
                  </a:ext>
                </a:extLst>
              </p14:cNvPr>
              <p14:cNvContentPartPr/>
              <p14:nvPr/>
            </p14:nvContentPartPr>
            <p14:xfrm>
              <a:off x="5079960" y="4658400"/>
              <a:ext cx="1734120" cy="46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51F2EB5-810E-44AF-8DE9-20A3AA8D09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0600" y="4649040"/>
                <a:ext cx="1752840" cy="6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384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Theorem Proving: Forward Chaining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1242487"/>
            <a:ext cx="10515600" cy="2039539"/>
          </a:xfrm>
        </p:spPr>
        <p:txBody>
          <a:bodyPr/>
          <a:lstStyle/>
          <a:p>
            <a:r>
              <a:rPr lang="en-US" dirty="0"/>
              <a:t>Forward chaining applies </a:t>
            </a:r>
            <a:r>
              <a:rPr lang="en-US" dirty="0">
                <a:solidFill>
                  <a:srgbClr val="C00000"/>
                </a:solidFill>
              </a:rPr>
              <a:t>Modus Ponens </a:t>
            </a:r>
            <a:r>
              <a:rPr lang="en-US" dirty="0"/>
              <a:t>to generate new facts:</a:t>
            </a:r>
          </a:p>
          <a:p>
            <a:pPr lvl="1"/>
            <a:r>
              <a:rPr lang="en-US" dirty="0"/>
              <a:t>Given </a:t>
            </a:r>
            <a:r>
              <a:rPr lang="en-US" dirty="0">
                <a:solidFill>
                  <a:srgbClr val="7030A0"/>
                </a:solidFill>
              </a:rPr>
              <a:t>X</a:t>
            </a:r>
            <a:r>
              <a:rPr lang="en-US" baseline="-25000" dirty="0">
                <a:solidFill>
                  <a:srgbClr val="7030A0"/>
                </a:solidFill>
              </a:rPr>
              <a:t>1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X</a:t>
            </a:r>
            <a:r>
              <a:rPr lang="en-US" baseline="-25000" dirty="0">
                <a:solidFill>
                  <a:srgbClr val="7030A0"/>
                </a:solidFill>
                <a:sym typeface="Symbol"/>
              </a:rPr>
              <a:t>2</a:t>
            </a:r>
            <a:r>
              <a:rPr lang="en-US" dirty="0">
                <a:solidFill>
                  <a:srgbClr val="7030A0"/>
                </a:solidFill>
                <a:sym typeface="Symbol"/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… </a:t>
            </a:r>
            <a:r>
              <a:rPr lang="en-US" dirty="0" err="1">
                <a:solidFill>
                  <a:srgbClr val="7030A0"/>
                </a:solidFill>
                <a:sym typeface="Symbol"/>
              </a:rPr>
              <a:t>X</a:t>
            </a:r>
            <a:r>
              <a:rPr lang="en-US" baseline="-25000" dirty="0" err="1">
                <a:solidFill>
                  <a:srgbClr val="7030A0"/>
                </a:solidFill>
                <a:sym typeface="Symbol"/>
              </a:rPr>
              <a:t>n</a:t>
            </a:r>
            <a:r>
              <a:rPr lang="en-US" dirty="0">
                <a:solidFill>
                  <a:srgbClr val="7030A0"/>
                </a:solidFill>
                <a:sym typeface="Symbol"/>
              </a:rPr>
              <a:t>   Y </a:t>
            </a:r>
            <a:r>
              <a:rPr lang="en-US" dirty="0">
                <a:sym typeface="Symbol"/>
              </a:rPr>
              <a:t>and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X</a:t>
            </a:r>
            <a:r>
              <a:rPr lang="en-US" baseline="-25000" dirty="0">
                <a:solidFill>
                  <a:srgbClr val="7030A0"/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7030A0"/>
                </a:solidFill>
                <a:sym typeface="Symbol"/>
              </a:rPr>
              <a:t>2</a:t>
            </a:r>
            <a:r>
              <a:rPr lang="en-US" dirty="0"/>
              <a:t>, …,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  <a:sym typeface="Symbol"/>
              </a:rPr>
              <a:t>X</a:t>
            </a:r>
            <a:r>
              <a:rPr lang="en-US" baseline="-25000" dirty="0" err="1">
                <a:solidFill>
                  <a:srgbClr val="7030A0"/>
                </a:solidFill>
                <a:sym typeface="Symbol"/>
              </a:rPr>
              <a:t>n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</a:p>
          <a:p>
            <a:pPr lvl="1"/>
            <a:r>
              <a:rPr lang="en-US" dirty="0"/>
              <a:t>Infer </a:t>
            </a:r>
            <a:r>
              <a:rPr lang="en-US" dirty="0">
                <a:solidFill>
                  <a:srgbClr val="7030A0"/>
                </a:solidFill>
              </a:rPr>
              <a:t>Y</a:t>
            </a:r>
          </a:p>
          <a:p>
            <a:endParaRPr lang="en-US" dirty="0"/>
          </a:p>
          <a:p>
            <a:r>
              <a:rPr lang="en-US" dirty="0"/>
              <a:t>Forward chaining keeps applying this rule, adding new facts, until nothing more can be added</a:t>
            </a:r>
          </a:p>
          <a:p>
            <a:endParaRPr lang="en-US" dirty="0"/>
          </a:p>
          <a:p>
            <a:r>
              <a:rPr lang="en-US" dirty="0"/>
              <a:t>Requires KB to contain only </a:t>
            </a:r>
            <a:r>
              <a:rPr lang="en-US" i="1" dirty="0">
                <a:solidFill>
                  <a:srgbClr val="FF0000"/>
                </a:solidFill>
              </a:rPr>
              <a:t>definite clauses</a:t>
            </a:r>
            <a:r>
              <a:rPr lang="en-US" dirty="0"/>
              <a:t>: 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(Conjunction of symbols)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 </a:t>
            </a:r>
            <a:r>
              <a:rPr lang="en-US" dirty="0">
                <a:solidFill>
                  <a:srgbClr val="7030A0"/>
                </a:solidFill>
              </a:rPr>
              <a:t>symbol</a:t>
            </a:r>
            <a:r>
              <a:rPr lang="en-US" dirty="0"/>
              <a:t>; or</a:t>
            </a:r>
          </a:p>
          <a:p>
            <a:pPr lvl="1"/>
            <a:r>
              <a:rPr lang="en-US" dirty="0"/>
              <a:t>A single symbol (note that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ym typeface="Symbol"/>
              </a:rPr>
              <a:t>is equivalent to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True   X</a:t>
            </a:r>
            <a:r>
              <a:rPr lang="en-US" dirty="0">
                <a:sym typeface="Symbol"/>
              </a:rPr>
              <a:t>)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2B4CC85-F5DE-4227-853E-43608DD46B69}"/>
                  </a:ext>
                </a:extLst>
              </p14:cNvPr>
              <p14:cNvContentPartPr/>
              <p14:nvPr/>
            </p14:nvContentPartPr>
            <p14:xfrm>
              <a:off x="1517760" y="2052720"/>
              <a:ext cx="4945680" cy="392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2B4CC85-F5DE-4227-853E-43608DD46B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8400" y="2043360"/>
                <a:ext cx="4964400" cy="41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295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8" y="1113178"/>
            <a:ext cx="11242737" cy="5495689"/>
          </a:xfrm>
        </p:spPr>
        <p:txBody>
          <a:bodyPr/>
          <a:lstStyle/>
          <a:p>
            <a:r>
              <a:rPr lang="en-US" dirty="0"/>
              <a:t>Midterm 1 Exam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Grading should be finished tomorrow night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Then we’ll let you know as soon as Canvas reflects your current grade</a:t>
            </a:r>
            <a:endParaRPr lang="en-US" dirty="0"/>
          </a:p>
          <a:p>
            <a:endParaRPr lang="en-US" dirty="0"/>
          </a:p>
          <a:p>
            <a:r>
              <a:rPr lang="en-US" dirty="0"/>
              <a:t>Assignments: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P2: Optimization</a:t>
            </a:r>
          </a:p>
          <a:p>
            <a:pPr marL="917575" lvl="2" indent="-457200"/>
            <a:r>
              <a:rPr lang="en-US" sz="2800" dirty="0"/>
              <a:t>Due Thu 2/21, 10 pm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HW5</a:t>
            </a:r>
          </a:p>
          <a:p>
            <a:pPr marL="917575" lvl="2" indent="-457200"/>
            <a:r>
              <a:rPr lang="en-US" sz="2800" dirty="0">
                <a:solidFill>
                  <a:schemeClr val="tx1"/>
                </a:solidFill>
              </a:rPr>
              <a:t>Out later tonight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412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Chaining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994944"/>
            <a:ext cx="10409462" cy="193298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7030A0"/>
                </a:solidFill>
              </a:rPr>
              <a:t>function</a:t>
            </a:r>
            <a:r>
              <a:rPr lang="en-US" sz="2400" b="1" dirty="0"/>
              <a:t> </a:t>
            </a:r>
            <a:r>
              <a:rPr lang="en-US" sz="2400" dirty="0">
                <a:solidFill>
                  <a:srgbClr val="008000"/>
                </a:solidFill>
              </a:rPr>
              <a:t>PL-FC-ENTAILS?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00FF"/>
                </a:solidFill>
              </a:rPr>
              <a:t>KB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00FF"/>
                </a:solidFill>
              </a:rPr>
              <a:t>q</a:t>
            </a:r>
            <a:r>
              <a:rPr lang="en-US" sz="2400" dirty="0"/>
              <a:t>) </a:t>
            </a:r>
            <a:r>
              <a:rPr lang="en-US" sz="2400" dirty="0">
                <a:solidFill>
                  <a:srgbClr val="7030A0"/>
                </a:solidFill>
              </a:rPr>
              <a:t>returns</a:t>
            </a:r>
            <a:r>
              <a:rPr lang="en-US" sz="2400" b="1" dirty="0"/>
              <a:t> </a:t>
            </a:r>
            <a:r>
              <a:rPr lang="en-US" sz="2400" dirty="0"/>
              <a:t>true or false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0000FF"/>
                </a:solidFill>
              </a:rPr>
              <a:t>count</a:t>
            </a:r>
            <a:r>
              <a:rPr lang="en-US" sz="2400" dirty="0"/>
              <a:t> ← a table, where </a:t>
            </a:r>
            <a:r>
              <a:rPr lang="en-US" sz="2400" dirty="0">
                <a:solidFill>
                  <a:srgbClr val="0000FF"/>
                </a:solidFill>
              </a:rPr>
              <a:t>count</a:t>
            </a:r>
            <a:r>
              <a:rPr lang="en-US" sz="2400" dirty="0"/>
              <a:t>[</a:t>
            </a:r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/>
              <a:t>] is the number of symbols in </a:t>
            </a:r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/>
              <a:t>’s premise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2400" dirty="0"/>
              <a:t>    </a:t>
            </a:r>
            <a:r>
              <a:rPr lang="en-US" sz="2400" dirty="0">
                <a:solidFill>
                  <a:srgbClr val="0000FF"/>
                </a:solidFill>
              </a:rPr>
              <a:t>inferred</a:t>
            </a:r>
            <a:r>
              <a:rPr lang="en-US" sz="2400" dirty="0"/>
              <a:t> ← a table, where</a:t>
            </a:r>
            <a:r>
              <a:rPr lang="en-US" sz="2400" dirty="0">
                <a:solidFill>
                  <a:srgbClr val="0000FF"/>
                </a:solidFill>
              </a:rPr>
              <a:t> inferred</a:t>
            </a:r>
            <a:r>
              <a:rPr lang="en-US" sz="2400" dirty="0"/>
              <a:t>[</a:t>
            </a:r>
            <a:r>
              <a:rPr lang="en-US" sz="2400" dirty="0">
                <a:solidFill>
                  <a:srgbClr val="0000FF"/>
                </a:solidFill>
              </a:rPr>
              <a:t>s</a:t>
            </a:r>
            <a:r>
              <a:rPr lang="en-US" sz="2400" dirty="0"/>
              <a:t>] is initially false for all </a:t>
            </a:r>
            <a:r>
              <a:rPr lang="en-US" sz="2400" dirty="0">
                <a:solidFill>
                  <a:srgbClr val="0000FF"/>
                </a:solidFill>
              </a:rPr>
              <a:t>s</a:t>
            </a:r>
            <a:r>
              <a:rPr lang="en-US" sz="2400" dirty="0"/>
              <a:t>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2400" dirty="0"/>
              <a:t>    </a:t>
            </a:r>
            <a:r>
              <a:rPr lang="en-US" sz="2400" dirty="0">
                <a:solidFill>
                  <a:srgbClr val="0000FF"/>
                </a:solidFill>
              </a:rPr>
              <a:t>agenda</a:t>
            </a:r>
            <a:r>
              <a:rPr lang="en-US" sz="2400" dirty="0"/>
              <a:t> ← a queue of symbols, initially symbols known to be true in </a:t>
            </a:r>
            <a:r>
              <a:rPr lang="en-US" sz="2400" dirty="0">
                <a:solidFill>
                  <a:srgbClr val="0000FF"/>
                </a:solidFill>
              </a:rPr>
              <a:t>KB</a:t>
            </a:r>
            <a:r>
              <a:rPr lang="en-US" sz="2400" dirty="0"/>
              <a:t> </a:t>
            </a:r>
          </a:p>
          <a:p>
            <a:pPr marL="0" indent="0">
              <a:lnSpc>
                <a:spcPct val="140000"/>
              </a:lnSpc>
              <a:spcBef>
                <a:spcPts val="600"/>
              </a:spcBef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D6C60C-7B60-44AE-9E59-E326C2AFFC75}"/>
              </a:ext>
            </a:extLst>
          </p:cNvPr>
          <p:cNvSpPr txBox="1">
            <a:spLocks/>
          </p:cNvSpPr>
          <p:nvPr/>
        </p:nvSpPr>
        <p:spPr>
          <a:xfrm>
            <a:off x="2163618" y="3352996"/>
            <a:ext cx="2438400" cy="42313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7030A0"/>
                </a:solidFill>
              </a:rPr>
              <a:t>P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 </a:t>
            </a:r>
            <a:r>
              <a:rPr lang="en-US" sz="2400" dirty="0">
                <a:solidFill>
                  <a:srgbClr val="7030A0"/>
                </a:solidFill>
              </a:rPr>
              <a:t>Q</a:t>
            </a:r>
          </a:p>
          <a:p>
            <a:r>
              <a:rPr lang="en-US" sz="2400" dirty="0">
                <a:solidFill>
                  <a:srgbClr val="7030A0"/>
                </a:solidFill>
              </a:rPr>
              <a:t>L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 </a:t>
            </a:r>
            <a:r>
              <a:rPr lang="en-US" sz="2400" dirty="0">
                <a:solidFill>
                  <a:srgbClr val="7030A0"/>
                </a:solidFill>
              </a:rPr>
              <a:t>M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 </a:t>
            </a:r>
            <a:r>
              <a:rPr lang="en-US" sz="2400" dirty="0">
                <a:solidFill>
                  <a:srgbClr val="7030A0"/>
                </a:solidFill>
              </a:rPr>
              <a:t>P</a:t>
            </a:r>
          </a:p>
          <a:p>
            <a:r>
              <a:rPr lang="en-US" sz="2400" dirty="0">
                <a:solidFill>
                  <a:srgbClr val="7030A0"/>
                </a:solidFill>
              </a:rPr>
              <a:t>B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 </a:t>
            </a:r>
            <a:r>
              <a:rPr lang="en-US" sz="2400" dirty="0">
                <a:solidFill>
                  <a:srgbClr val="7030A0"/>
                </a:solidFill>
              </a:rPr>
              <a:t>L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 </a:t>
            </a:r>
            <a:r>
              <a:rPr lang="en-US" sz="2400" dirty="0">
                <a:solidFill>
                  <a:srgbClr val="7030A0"/>
                </a:solidFill>
              </a:rPr>
              <a:t>M</a:t>
            </a:r>
          </a:p>
          <a:p>
            <a:r>
              <a:rPr lang="en-US" sz="2400" dirty="0">
                <a:solidFill>
                  <a:srgbClr val="7030A0"/>
                </a:solidFill>
              </a:rPr>
              <a:t>A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 </a:t>
            </a:r>
            <a:r>
              <a:rPr lang="en-US" sz="2400" dirty="0">
                <a:solidFill>
                  <a:srgbClr val="7030A0"/>
                </a:solidFill>
              </a:rPr>
              <a:t>P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 </a:t>
            </a:r>
            <a:r>
              <a:rPr lang="en-US" sz="2400" dirty="0">
                <a:solidFill>
                  <a:srgbClr val="7030A0"/>
                </a:solidFill>
              </a:rPr>
              <a:t>L</a:t>
            </a:r>
          </a:p>
          <a:p>
            <a:r>
              <a:rPr lang="en-US" sz="2400" dirty="0">
                <a:solidFill>
                  <a:srgbClr val="7030A0"/>
                </a:solidFill>
              </a:rPr>
              <a:t>A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 </a:t>
            </a:r>
            <a:r>
              <a:rPr lang="en-US" sz="2400" dirty="0">
                <a:solidFill>
                  <a:srgbClr val="7030A0"/>
                </a:solidFill>
              </a:rPr>
              <a:t>B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 </a:t>
            </a:r>
            <a:r>
              <a:rPr lang="en-US" sz="2400" dirty="0">
                <a:solidFill>
                  <a:srgbClr val="7030A0"/>
                </a:solidFill>
              </a:rPr>
              <a:t>L</a:t>
            </a:r>
          </a:p>
          <a:p>
            <a:r>
              <a:rPr lang="en-US" sz="2400" dirty="0">
                <a:solidFill>
                  <a:srgbClr val="7030A0"/>
                </a:solidFill>
              </a:rPr>
              <a:t>A</a:t>
            </a:r>
          </a:p>
          <a:p>
            <a:r>
              <a:rPr lang="en-US" sz="2400" dirty="0">
                <a:solidFill>
                  <a:srgbClr val="7030A0"/>
                </a:solidFill>
              </a:rPr>
              <a:t>B </a:t>
            </a:r>
          </a:p>
          <a:p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2516FF-7122-4C3E-991B-E75A4957893E}"/>
              </a:ext>
            </a:extLst>
          </p:cNvPr>
          <p:cNvSpPr txBox="1">
            <a:spLocks/>
          </p:cNvSpPr>
          <p:nvPr/>
        </p:nvSpPr>
        <p:spPr bwMode="auto">
          <a:xfrm>
            <a:off x="4906818" y="3308928"/>
            <a:ext cx="609600" cy="304569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1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0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0 </a:t>
            </a:r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3BF48-C3FD-4C09-AE5A-2B71951C390A}"/>
              </a:ext>
            </a:extLst>
          </p:cNvPr>
          <p:cNvSpPr txBox="1"/>
          <p:nvPr/>
        </p:nvSpPr>
        <p:spPr>
          <a:xfrm>
            <a:off x="2163618" y="2918867"/>
            <a:ext cx="1421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cap="small" dirty="0">
                <a:latin typeface="Times New Roman"/>
              </a:rPr>
              <a:t>Clauses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9A6B6-4E64-4501-96BB-D943C4D34BF7}"/>
              </a:ext>
            </a:extLst>
          </p:cNvPr>
          <p:cNvSpPr txBox="1"/>
          <p:nvPr/>
        </p:nvSpPr>
        <p:spPr>
          <a:xfrm>
            <a:off x="8251426" y="2976572"/>
            <a:ext cx="135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cap="small" dirty="0">
                <a:latin typeface="Times New Roman"/>
              </a:rPr>
              <a:t>Agenda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97EAE-D555-45C3-B466-D876394D371E}"/>
              </a:ext>
            </a:extLst>
          </p:cNvPr>
          <p:cNvSpPr txBox="1"/>
          <p:nvPr/>
        </p:nvSpPr>
        <p:spPr>
          <a:xfrm>
            <a:off x="4323535" y="2927928"/>
            <a:ext cx="11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cap="small" dirty="0">
                <a:latin typeface="Times New Roman"/>
              </a:rPr>
              <a:t>Count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239F60A-CA3A-44F8-A005-7DCF5703A63E}"/>
              </a:ext>
            </a:extLst>
          </p:cNvPr>
          <p:cNvSpPr txBox="1">
            <a:spLocks/>
          </p:cNvSpPr>
          <p:nvPr/>
        </p:nvSpPr>
        <p:spPr bwMode="auto">
          <a:xfrm>
            <a:off x="6187220" y="3348335"/>
            <a:ext cx="1676400" cy="28677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368"/>
              </a:spcBef>
              <a:buNone/>
            </a:pPr>
            <a:r>
              <a:rPr lang="en-US" sz="2400" dirty="0">
                <a:solidFill>
                  <a:srgbClr val="7030A0"/>
                </a:solidFill>
              </a:rPr>
              <a:t>A</a:t>
            </a:r>
            <a:r>
              <a:rPr lang="en-US" sz="2400" dirty="0">
                <a:solidFill>
                  <a:srgbClr val="0000FF"/>
                </a:solidFill>
              </a:rPr>
              <a:t>  false</a:t>
            </a:r>
          </a:p>
          <a:p>
            <a:pPr marL="0" indent="0">
              <a:spcBef>
                <a:spcPts val="368"/>
              </a:spcBef>
              <a:buNone/>
            </a:pPr>
            <a:r>
              <a:rPr lang="en-US" sz="2400" dirty="0">
                <a:solidFill>
                  <a:srgbClr val="7030A0"/>
                </a:solidFill>
              </a:rPr>
              <a:t>B</a:t>
            </a:r>
            <a:r>
              <a:rPr lang="en-US" sz="2400" dirty="0">
                <a:solidFill>
                  <a:srgbClr val="0000FF"/>
                </a:solidFill>
              </a:rPr>
              <a:t>  false</a:t>
            </a:r>
          </a:p>
          <a:p>
            <a:pPr marL="0" indent="0">
              <a:spcBef>
                <a:spcPts val="368"/>
              </a:spcBef>
              <a:buNone/>
            </a:pPr>
            <a:r>
              <a:rPr lang="en-US" sz="2400" dirty="0">
                <a:solidFill>
                  <a:srgbClr val="7030A0"/>
                </a:solidFill>
              </a:rPr>
              <a:t>L</a:t>
            </a:r>
            <a:r>
              <a:rPr lang="en-US" sz="2400" dirty="0">
                <a:solidFill>
                  <a:srgbClr val="0000FF"/>
                </a:solidFill>
              </a:rPr>
              <a:t>   false</a:t>
            </a:r>
          </a:p>
          <a:p>
            <a:pPr marL="0" indent="0">
              <a:spcBef>
                <a:spcPts val="368"/>
              </a:spcBef>
              <a:buNone/>
            </a:pPr>
            <a:r>
              <a:rPr lang="en-US" sz="2400" dirty="0">
                <a:solidFill>
                  <a:srgbClr val="7030A0"/>
                </a:solidFill>
              </a:rPr>
              <a:t>M</a:t>
            </a:r>
            <a:r>
              <a:rPr lang="en-US" sz="2400" dirty="0">
                <a:solidFill>
                  <a:srgbClr val="0000FF"/>
                </a:solidFill>
              </a:rPr>
              <a:t> false</a:t>
            </a:r>
          </a:p>
          <a:p>
            <a:pPr marL="0" indent="0">
              <a:spcBef>
                <a:spcPts val="368"/>
              </a:spcBef>
              <a:buNone/>
            </a:pPr>
            <a:r>
              <a:rPr lang="en-US" sz="2400" dirty="0">
                <a:solidFill>
                  <a:srgbClr val="7030A0"/>
                </a:solidFill>
              </a:rPr>
              <a:t>P</a:t>
            </a:r>
            <a:r>
              <a:rPr lang="en-US" sz="2400" dirty="0">
                <a:solidFill>
                  <a:srgbClr val="0000FF"/>
                </a:solidFill>
              </a:rPr>
              <a:t>  false</a:t>
            </a:r>
          </a:p>
          <a:p>
            <a:pPr marL="0" indent="0">
              <a:spcBef>
                <a:spcPts val="368"/>
              </a:spcBef>
              <a:buNone/>
            </a:pPr>
            <a:r>
              <a:rPr lang="en-US" sz="2400" dirty="0">
                <a:solidFill>
                  <a:srgbClr val="7030A0"/>
                </a:solidFill>
              </a:rPr>
              <a:t>Q</a:t>
            </a:r>
            <a:r>
              <a:rPr lang="en-US" sz="2400" dirty="0">
                <a:solidFill>
                  <a:srgbClr val="0000FF"/>
                </a:solidFill>
              </a:rPr>
              <a:t>  false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 </a:t>
            </a:r>
          </a:p>
          <a:p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075AEF-5D81-4737-B557-B78DA8A128C8}"/>
              </a:ext>
            </a:extLst>
          </p:cNvPr>
          <p:cNvSpPr txBox="1"/>
          <p:nvPr/>
        </p:nvSpPr>
        <p:spPr>
          <a:xfrm>
            <a:off x="6213537" y="2967335"/>
            <a:ext cx="1582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cap="small" dirty="0">
                <a:latin typeface="Times New Roman"/>
              </a:rPr>
              <a:t>Inferred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4E499F5-C6F6-47EC-8D8D-16FA82EA5824}"/>
                  </a:ext>
                </a:extLst>
              </p14:cNvPr>
              <p14:cNvContentPartPr/>
              <p14:nvPr/>
            </p14:nvContentPartPr>
            <p14:xfrm>
              <a:off x="1528920" y="904680"/>
              <a:ext cx="2568600" cy="5581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4E499F5-C6F6-47EC-8D8D-16FA82EA582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9560" y="895320"/>
                <a:ext cx="2587320" cy="560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712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/>
      <p:bldP spid="7" grpId="0"/>
      <p:bldP spid="8" grpId="0"/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/>
          <p:cNvSpPr/>
          <p:nvPr/>
        </p:nvSpPr>
        <p:spPr>
          <a:xfrm>
            <a:off x="8406956" y="2566739"/>
            <a:ext cx="533400" cy="533400"/>
          </a:xfrm>
          <a:prstGeom prst="ellipse">
            <a:avLst/>
          </a:prstGeom>
          <a:solidFill>
            <a:srgbClr val="BFEFBF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9356113" y="3649580"/>
            <a:ext cx="533400" cy="533400"/>
          </a:xfrm>
          <a:prstGeom prst="ellipse">
            <a:avLst/>
          </a:prstGeom>
          <a:solidFill>
            <a:srgbClr val="BFEFBF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8027292" y="4620127"/>
            <a:ext cx="533400" cy="533400"/>
          </a:xfrm>
          <a:prstGeom prst="ellipse">
            <a:avLst/>
          </a:prstGeom>
          <a:solidFill>
            <a:srgbClr val="BFEFBF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027242" y="4625226"/>
            <a:ext cx="533400" cy="533400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080682" y="6138780"/>
            <a:ext cx="533400" cy="533400"/>
          </a:xfrm>
          <a:prstGeom prst="ellipse">
            <a:avLst/>
          </a:prstGeom>
          <a:solidFill>
            <a:srgbClr val="BFEFBF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534400" y="6149920"/>
            <a:ext cx="533400" cy="533400"/>
          </a:xfrm>
          <a:prstGeom prst="ellipse">
            <a:avLst/>
          </a:prstGeom>
          <a:solidFill>
            <a:srgbClr val="BFEFBF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l-horn-exampl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295400"/>
            <a:ext cx="3302000" cy="5316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Chaining Example: Proving 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15668"/>
            <a:ext cx="2438400" cy="4231341"/>
          </a:xfrm>
        </p:spPr>
        <p:txBody>
          <a:bodyPr/>
          <a:lstStyle/>
          <a:p>
            <a:r>
              <a:rPr lang="en-US" sz="3200" dirty="0">
                <a:solidFill>
                  <a:srgbClr val="7030A0"/>
                </a:solidFill>
              </a:rPr>
              <a:t>P </a:t>
            </a:r>
            <a:r>
              <a:rPr lang="en-US" sz="3200" dirty="0">
                <a:solidFill>
                  <a:srgbClr val="7030A0"/>
                </a:solidFill>
                <a:sym typeface="Symbol"/>
              </a:rPr>
              <a:t> </a:t>
            </a:r>
            <a:r>
              <a:rPr lang="en-US" sz="3200" dirty="0">
                <a:solidFill>
                  <a:srgbClr val="7030A0"/>
                </a:solidFill>
              </a:rPr>
              <a:t>Q</a:t>
            </a:r>
          </a:p>
          <a:p>
            <a:r>
              <a:rPr lang="en-US" sz="3200" dirty="0">
                <a:solidFill>
                  <a:srgbClr val="7030A0"/>
                </a:solidFill>
              </a:rPr>
              <a:t>L </a:t>
            </a:r>
            <a:r>
              <a:rPr lang="en-US" sz="3200" dirty="0">
                <a:solidFill>
                  <a:srgbClr val="7030A0"/>
                </a:solidFill>
                <a:sym typeface="Symbol"/>
              </a:rPr>
              <a:t> </a:t>
            </a:r>
            <a:r>
              <a:rPr lang="en-US" sz="3200" dirty="0">
                <a:solidFill>
                  <a:srgbClr val="7030A0"/>
                </a:solidFill>
              </a:rPr>
              <a:t>M </a:t>
            </a:r>
            <a:r>
              <a:rPr lang="en-US" sz="3200" dirty="0">
                <a:solidFill>
                  <a:srgbClr val="7030A0"/>
                </a:solidFill>
                <a:sym typeface="Symbol"/>
              </a:rPr>
              <a:t> </a:t>
            </a:r>
            <a:r>
              <a:rPr lang="en-US" sz="3200" dirty="0">
                <a:solidFill>
                  <a:srgbClr val="7030A0"/>
                </a:solidFill>
              </a:rPr>
              <a:t>P</a:t>
            </a:r>
          </a:p>
          <a:p>
            <a:r>
              <a:rPr lang="en-US" sz="3200" dirty="0">
                <a:solidFill>
                  <a:srgbClr val="7030A0"/>
                </a:solidFill>
              </a:rPr>
              <a:t>B </a:t>
            </a:r>
            <a:r>
              <a:rPr lang="en-US" sz="3200" dirty="0">
                <a:solidFill>
                  <a:srgbClr val="7030A0"/>
                </a:solidFill>
                <a:sym typeface="Symbol"/>
              </a:rPr>
              <a:t> </a:t>
            </a:r>
            <a:r>
              <a:rPr lang="en-US" sz="3200" dirty="0">
                <a:solidFill>
                  <a:srgbClr val="7030A0"/>
                </a:solidFill>
              </a:rPr>
              <a:t>L </a:t>
            </a:r>
            <a:r>
              <a:rPr lang="en-US" sz="3200" dirty="0">
                <a:solidFill>
                  <a:srgbClr val="7030A0"/>
                </a:solidFill>
                <a:sym typeface="Symbol"/>
              </a:rPr>
              <a:t> </a:t>
            </a:r>
            <a:r>
              <a:rPr lang="en-US" sz="3200" dirty="0">
                <a:solidFill>
                  <a:srgbClr val="7030A0"/>
                </a:solidFill>
              </a:rPr>
              <a:t>M</a:t>
            </a:r>
          </a:p>
          <a:p>
            <a:r>
              <a:rPr lang="en-US" sz="3200" dirty="0">
                <a:solidFill>
                  <a:srgbClr val="7030A0"/>
                </a:solidFill>
              </a:rPr>
              <a:t>A </a:t>
            </a:r>
            <a:r>
              <a:rPr lang="en-US" sz="3200" dirty="0">
                <a:solidFill>
                  <a:srgbClr val="7030A0"/>
                </a:solidFill>
                <a:sym typeface="Symbol"/>
              </a:rPr>
              <a:t> </a:t>
            </a:r>
            <a:r>
              <a:rPr lang="en-US" sz="3200" dirty="0">
                <a:solidFill>
                  <a:srgbClr val="7030A0"/>
                </a:solidFill>
              </a:rPr>
              <a:t>P </a:t>
            </a:r>
            <a:r>
              <a:rPr lang="en-US" sz="3200" dirty="0">
                <a:solidFill>
                  <a:srgbClr val="7030A0"/>
                </a:solidFill>
                <a:sym typeface="Symbol"/>
              </a:rPr>
              <a:t> </a:t>
            </a:r>
            <a:r>
              <a:rPr lang="en-US" sz="3200" dirty="0">
                <a:solidFill>
                  <a:srgbClr val="7030A0"/>
                </a:solidFill>
              </a:rPr>
              <a:t>L</a:t>
            </a:r>
          </a:p>
          <a:p>
            <a:r>
              <a:rPr lang="en-US" sz="3200" dirty="0">
                <a:solidFill>
                  <a:srgbClr val="7030A0"/>
                </a:solidFill>
              </a:rPr>
              <a:t>A </a:t>
            </a:r>
            <a:r>
              <a:rPr lang="en-US" sz="3200" dirty="0">
                <a:solidFill>
                  <a:srgbClr val="7030A0"/>
                </a:solidFill>
                <a:sym typeface="Symbol"/>
              </a:rPr>
              <a:t> </a:t>
            </a:r>
            <a:r>
              <a:rPr lang="en-US" sz="3200" dirty="0">
                <a:solidFill>
                  <a:srgbClr val="7030A0"/>
                </a:solidFill>
              </a:rPr>
              <a:t>B </a:t>
            </a:r>
            <a:r>
              <a:rPr lang="en-US" sz="3200" dirty="0">
                <a:solidFill>
                  <a:srgbClr val="7030A0"/>
                </a:solidFill>
                <a:sym typeface="Symbol"/>
              </a:rPr>
              <a:t> </a:t>
            </a:r>
            <a:r>
              <a:rPr lang="en-US" sz="3200" dirty="0">
                <a:solidFill>
                  <a:srgbClr val="7030A0"/>
                </a:solidFill>
              </a:rPr>
              <a:t>L</a:t>
            </a:r>
          </a:p>
          <a:p>
            <a:r>
              <a:rPr lang="en-US" sz="3200" dirty="0">
                <a:solidFill>
                  <a:srgbClr val="7030A0"/>
                </a:solidFill>
              </a:rPr>
              <a:t>A</a:t>
            </a:r>
          </a:p>
          <a:p>
            <a:r>
              <a:rPr lang="en-US" sz="3200" dirty="0">
                <a:solidFill>
                  <a:srgbClr val="7030A0"/>
                </a:solidFill>
              </a:rPr>
              <a:t>B </a:t>
            </a:r>
          </a:p>
          <a:p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124200" y="1371600"/>
            <a:ext cx="609600" cy="47291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2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2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2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2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0 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343400" y="1371600"/>
            <a:ext cx="1676400" cy="3733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368"/>
              </a:spcBef>
              <a:buNone/>
            </a:pPr>
            <a:r>
              <a:rPr lang="en-US" dirty="0">
                <a:solidFill>
                  <a:srgbClr val="7030A0"/>
                </a:solidFill>
              </a:rPr>
              <a:t>A</a:t>
            </a:r>
            <a:r>
              <a:rPr lang="en-US" dirty="0">
                <a:solidFill>
                  <a:srgbClr val="0000FF"/>
                </a:solidFill>
              </a:rPr>
              <a:t>  false</a:t>
            </a:r>
          </a:p>
          <a:p>
            <a:pPr marL="0" indent="0">
              <a:spcBef>
                <a:spcPts val="368"/>
              </a:spcBef>
              <a:buNone/>
            </a:pPr>
            <a:r>
              <a:rPr lang="en-US" dirty="0">
                <a:solidFill>
                  <a:srgbClr val="7030A0"/>
                </a:solidFill>
              </a:rPr>
              <a:t>B</a:t>
            </a:r>
            <a:r>
              <a:rPr lang="en-US" dirty="0">
                <a:solidFill>
                  <a:srgbClr val="0000FF"/>
                </a:solidFill>
              </a:rPr>
              <a:t>  false</a:t>
            </a:r>
          </a:p>
          <a:p>
            <a:pPr marL="0" indent="0">
              <a:spcBef>
                <a:spcPts val="368"/>
              </a:spcBef>
              <a:buNone/>
            </a:pPr>
            <a:r>
              <a:rPr lang="en-US" dirty="0">
                <a:solidFill>
                  <a:srgbClr val="7030A0"/>
                </a:solidFill>
              </a:rPr>
              <a:t>L</a:t>
            </a:r>
            <a:r>
              <a:rPr lang="en-US" dirty="0">
                <a:solidFill>
                  <a:srgbClr val="0000FF"/>
                </a:solidFill>
              </a:rPr>
              <a:t>   false</a:t>
            </a:r>
          </a:p>
          <a:p>
            <a:pPr marL="0" indent="0">
              <a:spcBef>
                <a:spcPts val="368"/>
              </a:spcBef>
              <a:buNone/>
            </a:pPr>
            <a:r>
              <a:rPr lang="en-US" dirty="0">
                <a:solidFill>
                  <a:srgbClr val="7030A0"/>
                </a:solidFill>
              </a:rPr>
              <a:t>M</a:t>
            </a:r>
            <a:r>
              <a:rPr lang="en-US" dirty="0">
                <a:solidFill>
                  <a:srgbClr val="0000FF"/>
                </a:solidFill>
              </a:rPr>
              <a:t> false</a:t>
            </a:r>
          </a:p>
          <a:p>
            <a:pPr marL="0" indent="0">
              <a:spcBef>
                <a:spcPts val="368"/>
              </a:spcBef>
              <a:buNone/>
            </a:pPr>
            <a:r>
              <a:rPr lang="en-US" dirty="0">
                <a:solidFill>
                  <a:srgbClr val="7030A0"/>
                </a:solidFill>
              </a:rPr>
              <a:t>P</a:t>
            </a:r>
            <a:r>
              <a:rPr lang="en-US" dirty="0">
                <a:solidFill>
                  <a:srgbClr val="0000FF"/>
                </a:solidFill>
              </a:rPr>
              <a:t>  false</a:t>
            </a:r>
          </a:p>
          <a:p>
            <a:pPr marL="0" indent="0">
              <a:spcBef>
                <a:spcPts val="368"/>
              </a:spcBef>
              <a:buNone/>
            </a:pPr>
            <a:r>
              <a:rPr lang="en-US" dirty="0">
                <a:solidFill>
                  <a:srgbClr val="7030A0"/>
                </a:solidFill>
              </a:rPr>
              <a:t>Q</a:t>
            </a:r>
            <a:r>
              <a:rPr lang="en-US" dirty="0">
                <a:solidFill>
                  <a:srgbClr val="0000FF"/>
                </a:solidFill>
              </a:rPr>
              <a:t>  false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 </a:t>
            </a:r>
          </a:p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990600"/>
            <a:ext cx="1421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cap="small" dirty="0">
                <a:latin typeface="Times New Roman"/>
              </a:rPr>
              <a:t>Clauses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" y="5562600"/>
            <a:ext cx="135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cap="small" dirty="0">
                <a:latin typeface="Times New Roman"/>
              </a:rPr>
              <a:t>Agenda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6392" y="6019800"/>
            <a:ext cx="84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A   B</a:t>
            </a:r>
          </a:p>
        </p:txBody>
      </p:sp>
      <p:sp>
        <p:nvSpPr>
          <p:cNvPr id="12" name="Oval 11"/>
          <p:cNvSpPr/>
          <p:nvPr/>
        </p:nvSpPr>
        <p:spPr>
          <a:xfrm>
            <a:off x="8534400" y="6151963"/>
            <a:ext cx="533400" cy="533400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080682" y="6143811"/>
            <a:ext cx="533400" cy="533400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369717" y="990600"/>
            <a:ext cx="1582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cap="small" dirty="0">
                <a:latin typeface="Times New Roman"/>
              </a:rPr>
              <a:t>Inferred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40917" y="990600"/>
            <a:ext cx="11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cap="small" dirty="0">
                <a:latin typeface="Times New Roman"/>
              </a:rPr>
              <a:t>Count</a:t>
            </a:r>
          </a:p>
        </p:txBody>
      </p:sp>
      <p:sp>
        <p:nvSpPr>
          <p:cNvPr id="23" name="Oval 22"/>
          <p:cNvSpPr/>
          <p:nvPr/>
        </p:nvSpPr>
        <p:spPr>
          <a:xfrm>
            <a:off x="9262977" y="5475260"/>
            <a:ext cx="304800" cy="30480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590792" y="6019800"/>
            <a:ext cx="34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5800" y="60198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trike="dblStrike" dirty="0"/>
              <a:t>x</a:t>
            </a:r>
            <a:r>
              <a:rPr lang="en-US" sz="2400" dirty="0">
                <a:solidFill>
                  <a:srgbClr val="008000"/>
                </a:solidFill>
              </a:rPr>
              <a:t>  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00600" y="1417876"/>
            <a:ext cx="1721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xxxx</a:t>
            </a:r>
            <a:r>
              <a:rPr lang="en-US" sz="2800" dirty="0"/>
              <a:t>  </a:t>
            </a:r>
            <a:r>
              <a:rPr lang="en-US" sz="2800" dirty="0">
                <a:solidFill>
                  <a:srgbClr val="008000"/>
                </a:solidFill>
              </a:rPr>
              <a:t>true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37568" y="3177672"/>
            <a:ext cx="68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//</a:t>
            </a:r>
            <a:r>
              <a:rPr lang="en-US" sz="2800" dirty="0">
                <a:solidFill>
                  <a:srgbClr val="FF0000"/>
                </a:solidFill>
              </a:rPr>
              <a:t> 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142916" y="3744494"/>
            <a:ext cx="68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//</a:t>
            </a:r>
            <a:r>
              <a:rPr lang="en-US" sz="2800" dirty="0">
                <a:solidFill>
                  <a:srgbClr val="FF0000"/>
                </a:solidFill>
              </a:rPr>
              <a:t> 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32296" y="601178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trike="dblStrike" dirty="0"/>
              <a:t>x</a:t>
            </a:r>
            <a:r>
              <a:rPr lang="en-US" sz="2400" dirty="0">
                <a:solidFill>
                  <a:srgbClr val="008000"/>
                </a:solidFill>
              </a:rPr>
              <a:t>  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79211" y="1957959"/>
            <a:ext cx="1721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xxxx</a:t>
            </a:r>
            <a:r>
              <a:rPr lang="en-US" sz="2800" dirty="0"/>
              <a:t>  </a:t>
            </a:r>
            <a:r>
              <a:rPr lang="en-US" sz="2800" dirty="0">
                <a:solidFill>
                  <a:srgbClr val="008000"/>
                </a:solidFill>
              </a:rPr>
              <a:t>true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129552" y="2581464"/>
            <a:ext cx="68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//</a:t>
            </a:r>
            <a:r>
              <a:rPr lang="en-US" sz="2800" dirty="0">
                <a:solidFill>
                  <a:srgbClr val="FF0000"/>
                </a:solidFill>
              </a:rPr>
              <a:t>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42373" y="3736495"/>
            <a:ext cx="68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//</a:t>
            </a:r>
            <a:r>
              <a:rPr lang="en-US" sz="2800" dirty="0">
                <a:solidFill>
                  <a:srgbClr val="FF0000"/>
                </a:solidFill>
              </a:rPr>
              <a:t> 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578800" y="600376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trike="dblStrike" dirty="0"/>
              <a:t>x</a:t>
            </a:r>
            <a:r>
              <a:rPr lang="en-US" sz="2400" dirty="0">
                <a:solidFill>
                  <a:srgbClr val="008000"/>
                </a:solidFill>
              </a:rPr>
              <a:t>  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97931" y="2484663"/>
            <a:ext cx="1721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xxxx</a:t>
            </a:r>
            <a:r>
              <a:rPr lang="en-US" sz="2800" dirty="0"/>
              <a:t>  </a:t>
            </a:r>
            <a:r>
              <a:rPr lang="en-US" sz="2800" dirty="0">
                <a:solidFill>
                  <a:srgbClr val="008000"/>
                </a:solidFill>
              </a:rPr>
              <a:t>true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08163" y="1998600"/>
            <a:ext cx="68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//</a:t>
            </a:r>
            <a:r>
              <a:rPr lang="en-US" sz="2800" dirty="0">
                <a:solidFill>
                  <a:srgbClr val="FF0000"/>
                </a:solidFill>
              </a:rPr>
              <a:t> 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447721" y="2578790"/>
            <a:ext cx="68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//</a:t>
            </a:r>
            <a:r>
              <a:rPr lang="en-US" sz="2800" dirty="0">
                <a:solidFill>
                  <a:srgbClr val="FF0000"/>
                </a:solidFill>
              </a:rPr>
              <a:t> 0</a:t>
            </a:r>
          </a:p>
        </p:txBody>
      </p:sp>
      <p:sp>
        <p:nvSpPr>
          <p:cNvPr id="41" name="Oval 40"/>
          <p:cNvSpPr/>
          <p:nvPr/>
        </p:nvSpPr>
        <p:spPr>
          <a:xfrm>
            <a:off x="7887366" y="4486260"/>
            <a:ext cx="824832" cy="824832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965164" y="6015797"/>
            <a:ext cx="441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M</a:t>
            </a:r>
          </a:p>
        </p:txBody>
      </p:sp>
      <p:sp>
        <p:nvSpPr>
          <p:cNvPr id="44" name="Oval 43"/>
          <p:cNvSpPr/>
          <p:nvPr/>
        </p:nvSpPr>
        <p:spPr>
          <a:xfrm>
            <a:off x="9360569" y="3649395"/>
            <a:ext cx="533400" cy="533400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011937" y="599574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trike="dblStrike" dirty="0"/>
              <a:t>x</a:t>
            </a:r>
            <a:r>
              <a:rPr lang="en-US" sz="2400" dirty="0">
                <a:solidFill>
                  <a:srgbClr val="008000"/>
                </a:solidFill>
              </a:rPr>
              <a:t>  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803279" y="3024748"/>
            <a:ext cx="1721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xxxx</a:t>
            </a:r>
            <a:r>
              <a:rPr lang="en-US" sz="2800" dirty="0"/>
              <a:t>  </a:t>
            </a:r>
            <a:r>
              <a:rPr lang="en-US" sz="2800" dirty="0">
                <a:solidFill>
                  <a:srgbClr val="008000"/>
                </a:solidFill>
              </a:rPr>
              <a:t>true</a:t>
            </a:r>
          </a:p>
        </p:txBody>
      </p:sp>
      <p:sp>
        <p:nvSpPr>
          <p:cNvPr id="48" name="Oval 47"/>
          <p:cNvSpPr/>
          <p:nvPr/>
        </p:nvSpPr>
        <p:spPr>
          <a:xfrm>
            <a:off x="9428745" y="4384397"/>
            <a:ext cx="304800" cy="30480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426333" y="2009296"/>
            <a:ext cx="68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//</a:t>
            </a:r>
            <a:r>
              <a:rPr lang="en-US" sz="2800" dirty="0">
                <a:solidFill>
                  <a:srgbClr val="FF0000"/>
                </a:solidFill>
              </a:rPr>
              <a:t> 0</a:t>
            </a:r>
          </a:p>
        </p:txBody>
      </p:sp>
      <p:sp>
        <p:nvSpPr>
          <p:cNvPr id="50" name="Oval 49"/>
          <p:cNvSpPr/>
          <p:nvPr/>
        </p:nvSpPr>
        <p:spPr>
          <a:xfrm>
            <a:off x="8511671" y="3306902"/>
            <a:ext cx="304800" cy="30480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473158" y="6002420"/>
            <a:ext cx="384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P</a:t>
            </a:r>
          </a:p>
        </p:txBody>
      </p:sp>
      <p:sp>
        <p:nvSpPr>
          <p:cNvPr id="52" name="Oval 51"/>
          <p:cNvSpPr/>
          <p:nvPr/>
        </p:nvSpPr>
        <p:spPr>
          <a:xfrm>
            <a:off x="8411411" y="2566552"/>
            <a:ext cx="533400" cy="533400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2485179" y="600109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trike="dblStrike" dirty="0"/>
              <a:t>x</a:t>
            </a:r>
            <a:r>
              <a:rPr lang="en-US" sz="2400" dirty="0">
                <a:solidFill>
                  <a:srgbClr val="008000"/>
                </a:solidFill>
              </a:rPr>
              <a:t>  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81889" y="3564832"/>
            <a:ext cx="1721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xxxx</a:t>
            </a:r>
            <a:r>
              <a:rPr lang="en-US" sz="2800" dirty="0"/>
              <a:t>  </a:t>
            </a:r>
            <a:r>
              <a:rPr lang="en-US" sz="2800" dirty="0">
                <a:solidFill>
                  <a:srgbClr val="008000"/>
                </a:solidFill>
              </a:rPr>
              <a:t>true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137575" y="1413066"/>
            <a:ext cx="68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//</a:t>
            </a:r>
            <a:r>
              <a:rPr lang="en-US" sz="2800" dirty="0">
                <a:solidFill>
                  <a:srgbClr val="FF0000"/>
                </a:solidFill>
              </a:rPr>
              <a:t> 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437028" y="3156309"/>
            <a:ext cx="68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//</a:t>
            </a:r>
            <a:r>
              <a:rPr lang="en-US" sz="2800" dirty="0">
                <a:solidFill>
                  <a:srgbClr val="FF0000"/>
                </a:solidFill>
              </a:rPr>
              <a:t> 0</a:t>
            </a:r>
          </a:p>
        </p:txBody>
      </p:sp>
      <p:sp>
        <p:nvSpPr>
          <p:cNvPr id="58" name="Oval 57"/>
          <p:cNvSpPr/>
          <p:nvPr/>
        </p:nvSpPr>
        <p:spPr>
          <a:xfrm>
            <a:off x="8503650" y="2042250"/>
            <a:ext cx="304800" cy="30480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787102" y="5483282"/>
            <a:ext cx="304800" cy="30480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954421" y="6002419"/>
            <a:ext cx="34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L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374198" y="5994406"/>
            <a:ext cx="424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Q</a:t>
            </a:r>
          </a:p>
        </p:txBody>
      </p:sp>
      <p:sp>
        <p:nvSpPr>
          <p:cNvPr id="63" name="Oval 62"/>
          <p:cNvSpPr/>
          <p:nvPr/>
        </p:nvSpPr>
        <p:spPr>
          <a:xfrm>
            <a:off x="8416758" y="1248427"/>
            <a:ext cx="533400" cy="533400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2958421" y="599307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trike="dblStrike" dirty="0"/>
              <a:t>x</a:t>
            </a:r>
            <a:r>
              <a:rPr lang="en-US" sz="2400" dirty="0">
                <a:solidFill>
                  <a:srgbClr val="008000"/>
                </a:solidFill>
              </a:rPr>
              <a:t>  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418295" y="599841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trike="dblStrike" dirty="0"/>
              <a:t>x</a:t>
            </a:r>
            <a:r>
              <a:rPr lang="en-US" sz="2400" dirty="0">
                <a:solidFill>
                  <a:srgbClr val="008000"/>
                </a:solidFill>
              </a:rPr>
              <a:t>  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0609" y="4078168"/>
            <a:ext cx="1721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xxxx</a:t>
            </a:r>
            <a:r>
              <a:rPr lang="en-US" sz="2800" dirty="0"/>
              <a:t>  </a:t>
            </a:r>
            <a:r>
              <a:rPr lang="en-US" sz="2800" dirty="0">
                <a:solidFill>
                  <a:srgbClr val="008000"/>
                </a:solidFill>
              </a:rPr>
              <a:t>true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5FD2CFE-77F2-4D26-BE82-9655148AA8E7}"/>
                  </a:ext>
                </a:extLst>
              </p14:cNvPr>
              <p14:cNvContentPartPr/>
              <p14:nvPr/>
            </p14:nvContentPartPr>
            <p14:xfrm>
              <a:off x="256680" y="1550520"/>
              <a:ext cx="9291600" cy="4836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5FD2CFE-77F2-4D26-BE82-9655148AA8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320" y="1541160"/>
                <a:ext cx="9310320" cy="485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256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47" grpId="0" animBg="1"/>
      <p:bldP spid="37" grpId="0" animBg="1"/>
      <p:bldP spid="25" grpId="0" animBg="1"/>
      <p:bldP spid="20" grpId="0" animBg="1"/>
      <p:bldP spid="16" grpId="0" animBg="1"/>
      <p:bldP spid="3" grpId="0" build="p"/>
      <p:bldP spid="4" grpId="0" animBg="1"/>
      <p:bldP spid="5" grpId="0" animBg="1"/>
      <p:bldP spid="7" grpId="0"/>
      <p:bldP spid="10" grpId="0"/>
      <p:bldP spid="11" grpId="0"/>
      <p:bldP spid="12" grpId="0" animBg="1"/>
      <p:bldP spid="13" grpId="0" animBg="1"/>
      <p:bldP spid="9" grpId="0"/>
      <p:bldP spid="8" grpId="0"/>
      <p:bldP spid="23" grpId="0" animBg="1"/>
      <p:bldP spid="24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8" grpId="0"/>
      <p:bldP spid="39" grpId="0"/>
      <p:bldP spid="40" grpId="0"/>
      <p:bldP spid="41" grpId="0" animBg="1"/>
      <p:bldP spid="41" grpId="1" animBg="1"/>
      <p:bldP spid="43" grpId="0"/>
      <p:bldP spid="44" grpId="0" animBg="1"/>
      <p:bldP spid="45" grpId="0"/>
      <p:bldP spid="46" grpId="0"/>
      <p:bldP spid="48" grpId="0" animBg="1"/>
      <p:bldP spid="49" grpId="0"/>
      <p:bldP spid="50" grpId="0" animBg="1"/>
      <p:bldP spid="51" grpId="0"/>
      <p:bldP spid="52" grpId="0" animBg="1"/>
      <p:bldP spid="53" grpId="0"/>
      <p:bldP spid="54" grpId="0"/>
      <p:bldP spid="56" grpId="0"/>
      <p:bldP spid="57" grpId="0"/>
      <p:bldP spid="58" grpId="0" animBg="1"/>
      <p:bldP spid="59" grpId="0" animBg="1"/>
      <p:bldP spid="60" grpId="0"/>
      <p:bldP spid="61" grpId="0"/>
      <p:bldP spid="63" grpId="0" animBg="1"/>
      <p:bldP spid="64" grpId="0"/>
      <p:bldP spid="65" grpId="0"/>
      <p:bldP spid="6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Chaining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994943"/>
            <a:ext cx="10409462" cy="574738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7030A0"/>
                </a:solidFill>
              </a:rPr>
              <a:t>function</a:t>
            </a:r>
            <a:r>
              <a:rPr lang="en-US" sz="2400" b="1" dirty="0"/>
              <a:t> </a:t>
            </a:r>
            <a:r>
              <a:rPr lang="en-US" sz="2400" dirty="0">
                <a:solidFill>
                  <a:srgbClr val="008000"/>
                </a:solidFill>
              </a:rPr>
              <a:t>PL-FC-ENTAILS?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00FF"/>
                </a:solidFill>
              </a:rPr>
              <a:t>KB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00FF"/>
                </a:solidFill>
              </a:rPr>
              <a:t>q</a:t>
            </a:r>
            <a:r>
              <a:rPr lang="en-US" sz="2400" dirty="0"/>
              <a:t>) </a:t>
            </a:r>
            <a:r>
              <a:rPr lang="en-US" sz="2400" dirty="0">
                <a:solidFill>
                  <a:srgbClr val="7030A0"/>
                </a:solidFill>
              </a:rPr>
              <a:t>returns</a:t>
            </a:r>
            <a:r>
              <a:rPr lang="en-US" sz="2400" b="1" dirty="0"/>
              <a:t> </a:t>
            </a:r>
            <a:r>
              <a:rPr lang="en-US" sz="2400" dirty="0"/>
              <a:t>true or false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0000FF"/>
                </a:solidFill>
              </a:rPr>
              <a:t>count</a:t>
            </a:r>
            <a:r>
              <a:rPr lang="en-US" sz="2400" dirty="0"/>
              <a:t> ← a table, where </a:t>
            </a:r>
            <a:r>
              <a:rPr lang="en-US" sz="2400" dirty="0">
                <a:solidFill>
                  <a:srgbClr val="0000FF"/>
                </a:solidFill>
              </a:rPr>
              <a:t>count</a:t>
            </a:r>
            <a:r>
              <a:rPr lang="en-US" sz="2400" dirty="0"/>
              <a:t>[</a:t>
            </a:r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/>
              <a:t>] is the number of symbols in </a:t>
            </a:r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/>
              <a:t>’s premise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2400" dirty="0"/>
              <a:t>    </a:t>
            </a:r>
            <a:r>
              <a:rPr lang="en-US" sz="2400" dirty="0">
                <a:solidFill>
                  <a:srgbClr val="0000FF"/>
                </a:solidFill>
              </a:rPr>
              <a:t>inferred</a:t>
            </a:r>
            <a:r>
              <a:rPr lang="en-US" sz="2400" dirty="0"/>
              <a:t> ← a table, where</a:t>
            </a:r>
            <a:r>
              <a:rPr lang="en-US" sz="2400" dirty="0">
                <a:solidFill>
                  <a:srgbClr val="0000FF"/>
                </a:solidFill>
              </a:rPr>
              <a:t> inferred</a:t>
            </a:r>
            <a:r>
              <a:rPr lang="en-US" sz="2400" dirty="0"/>
              <a:t>[</a:t>
            </a:r>
            <a:r>
              <a:rPr lang="en-US" sz="2400" dirty="0">
                <a:solidFill>
                  <a:srgbClr val="0000FF"/>
                </a:solidFill>
              </a:rPr>
              <a:t>s</a:t>
            </a:r>
            <a:r>
              <a:rPr lang="en-US" sz="2400" dirty="0"/>
              <a:t>] is initially false for all </a:t>
            </a:r>
            <a:r>
              <a:rPr lang="en-US" sz="2400" dirty="0">
                <a:solidFill>
                  <a:srgbClr val="0000FF"/>
                </a:solidFill>
              </a:rPr>
              <a:t>s</a:t>
            </a:r>
            <a:r>
              <a:rPr lang="en-US" sz="2400" dirty="0"/>
              <a:t>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2400" dirty="0"/>
              <a:t>    </a:t>
            </a:r>
            <a:r>
              <a:rPr lang="en-US" sz="2400" dirty="0">
                <a:solidFill>
                  <a:srgbClr val="0000FF"/>
                </a:solidFill>
              </a:rPr>
              <a:t>agenda</a:t>
            </a:r>
            <a:r>
              <a:rPr lang="en-US" sz="2400" dirty="0"/>
              <a:t> ← a queue of symbols, initially symbols known to be true in </a:t>
            </a:r>
            <a:r>
              <a:rPr lang="en-US" sz="2400" dirty="0">
                <a:solidFill>
                  <a:srgbClr val="0000FF"/>
                </a:solidFill>
              </a:rPr>
              <a:t>KB</a:t>
            </a:r>
            <a:r>
              <a:rPr lang="en-US" sz="2400" dirty="0"/>
              <a:t> </a:t>
            </a:r>
          </a:p>
          <a:p>
            <a:pPr marL="0" indent="0">
              <a:lnSpc>
                <a:spcPct val="140000"/>
              </a:lnSpc>
              <a:spcBef>
                <a:spcPts val="600"/>
              </a:spcBef>
              <a:buNone/>
            </a:pPr>
            <a:r>
              <a:rPr lang="en-US" sz="2400" b="1" dirty="0"/>
              <a:t>    </a:t>
            </a:r>
            <a:r>
              <a:rPr lang="en-US" sz="2400" dirty="0">
                <a:solidFill>
                  <a:srgbClr val="7030A0"/>
                </a:solidFill>
              </a:rPr>
              <a:t>while</a:t>
            </a:r>
            <a:r>
              <a:rPr lang="en-US" sz="2400" b="1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agenda</a:t>
            </a:r>
            <a:r>
              <a:rPr lang="en-US" sz="2400" dirty="0"/>
              <a:t> is not empty </a:t>
            </a:r>
            <a:r>
              <a:rPr lang="en-US" sz="2400" dirty="0">
                <a:solidFill>
                  <a:srgbClr val="7030A0"/>
                </a:solidFill>
              </a:rPr>
              <a:t>do</a:t>
            </a:r>
            <a:r>
              <a:rPr lang="en-US" sz="2400" dirty="0"/>
              <a:t>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2400" b="1" dirty="0"/>
              <a:t>            </a:t>
            </a:r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/>
              <a:t> ← Pop(</a:t>
            </a:r>
            <a:r>
              <a:rPr lang="en-US" sz="2400" dirty="0">
                <a:solidFill>
                  <a:srgbClr val="0000FF"/>
                </a:solidFill>
              </a:rPr>
              <a:t>agenda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        </a:t>
            </a:r>
            <a:r>
              <a:rPr lang="en-US" sz="2400" dirty="0">
                <a:solidFill>
                  <a:srgbClr val="7030A0"/>
                </a:solidFill>
              </a:rPr>
              <a:t>if</a:t>
            </a:r>
            <a:r>
              <a:rPr lang="en-US" sz="2400" b="1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000FF"/>
                </a:solidFill>
              </a:rPr>
              <a:t>q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then</a:t>
            </a:r>
            <a:r>
              <a:rPr lang="en-US" sz="2400" b="1" dirty="0">
                <a:solidFill>
                  <a:srgbClr val="CC00CC"/>
                </a:solidFill>
              </a:rPr>
              <a:t> </a:t>
            </a:r>
            <a:r>
              <a:rPr lang="en-US" sz="2400" dirty="0">
                <a:solidFill>
                  <a:srgbClr val="7030A0"/>
                </a:solidFill>
              </a:rPr>
              <a:t>return</a:t>
            </a:r>
            <a:r>
              <a:rPr lang="en-US" sz="2400" b="1" dirty="0">
                <a:solidFill>
                  <a:srgbClr val="CC00CC"/>
                </a:solidFill>
              </a:rPr>
              <a:t> </a:t>
            </a:r>
            <a:r>
              <a:rPr lang="en-US" sz="2400" dirty="0"/>
              <a:t>true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2400" b="1" dirty="0"/>
              <a:t>            </a:t>
            </a:r>
            <a:r>
              <a:rPr lang="en-US" sz="2400" dirty="0">
                <a:solidFill>
                  <a:srgbClr val="7030A0"/>
                </a:solidFill>
              </a:rPr>
              <a:t>if</a:t>
            </a:r>
            <a:r>
              <a:rPr lang="en-US" sz="2400" b="1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inferred</a:t>
            </a:r>
            <a:r>
              <a:rPr lang="en-US" sz="2400" dirty="0"/>
              <a:t>[</a:t>
            </a:r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/>
              <a:t>] = false </a:t>
            </a:r>
            <a:r>
              <a:rPr lang="en-US" sz="2400" dirty="0">
                <a:solidFill>
                  <a:srgbClr val="7030A0"/>
                </a:solidFill>
              </a:rPr>
              <a:t>then</a:t>
            </a:r>
            <a:r>
              <a:rPr lang="en-US" sz="2400" dirty="0"/>
              <a:t>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2400" dirty="0"/>
              <a:t>                    </a:t>
            </a:r>
            <a:r>
              <a:rPr lang="en-US" sz="2400" dirty="0">
                <a:solidFill>
                  <a:srgbClr val="0000FF"/>
                </a:solidFill>
              </a:rPr>
              <a:t>inferred</a:t>
            </a:r>
            <a:r>
              <a:rPr lang="en-US" sz="2400" dirty="0"/>
              <a:t>[</a:t>
            </a:r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/>
              <a:t>]←true</a:t>
            </a:r>
            <a:br>
              <a:rPr lang="en-US" sz="2400" dirty="0"/>
            </a:br>
            <a:r>
              <a:rPr lang="en-US" sz="2400" dirty="0"/>
              <a:t>                    </a:t>
            </a:r>
            <a:r>
              <a:rPr lang="en-US" sz="2400" dirty="0">
                <a:solidFill>
                  <a:srgbClr val="7030A0"/>
                </a:solidFill>
              </a:rPr>
              <a:t>for</a:t>
            </a:r>
            <a:r>
              <a:rPr lang="en-US" sz="2400" b="1" dirty="0">
                <a:solidFill>
                  <a:srgbClr val="CC00CC"/>
                </a:solidFill>
              </a:rPr>
              <a:t> </a:t>
            </a:r>
            <a:r>
              <a:rPr lang="en-US" sz="2400" dirty="0">
                <a:solidFill>
                  <a:srgbClr val="7030A0"/>
                </a:solidFill>
              </a:rPr>
              <a:t>each</a:t>
            </a:r>
            <a:r>
              <a:rPr lang="en-US" sz="2400" b="1" dirty="0">
                <a:solidFill>
                  <a:srgbClr val="CC00CC"/>
                </a:solidFill>
              </a:rPr>
              <a:t> </a:t>
            </a:r>
            <a:r>
              <a:rPr lang="en-US" sz="2400" dirty="0"/>
              <a:t>clause </a:t>
            </a:r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/>
              <a:t> in </a:t>
            </a:r>
            <a:r>
              <a:rPr lang="en-US" sz="2400" dirty="0">
                <a:solidFill>
                  <a:srgbClr val="0000FF"/>
                </a:solidFill>
              </a:rPr>
              <a:t>KB</a:t>
            </a:r>
            <a:r>
              <a:rPr lang="en-US" sz="2400" dirty="0"/>
              <a:t> where </a:t>
            </a:r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/>
              <a:t> is in </a:t>
            </a:r>
            <a:r>
              <a:rPr lang="en-US" sz="2400" dirty="0" err="1">
                <a:solidFill>
                  <a:srgbClr val="0000FF"/>
                </a:solidFill>
              </a:rPr>
              <a:t>c.premise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do</a:t>
            </a:r>
            <a:r>
              <a:rPr lang="en-US" sz="2400" dirty="0"/>
              <a:t>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2400" dirty="0"/>
              <a:t>                            decrement </a:t>
            </a:r>
            <a:r>
              <a:rPr lang="en-US" sz="2400" dirty="0">
                <a:solidFill>
                  <a:srgbClr val="0000FF"/>
                </a:solidFill>
              </a:rPr>
              <a:t>count</a:t>
            </a:r>
            <a:r>
              <a:rPr lang="en-US" sz="2400" dirty="0"/>
              <a:t>[</a:t>
            </a:r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/>
              <a:t>]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2400" b="1" dirty="0"/>
              <a:t>                            </a:t>
            </a:r>
            <a:r>
              <a:rPr lang="en-US" sz="2400" dirty="0">
                <a:solidFill>
                  <a:srgbClr val="7030A0"/>
                </a:solidFill>
              </a:rPr>
              <a:t>if</a:t>
            </a:r>
            <a:r>
              <a:rPr lang="en-US" sz="2400" b="1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count</a:t>
            </a:r>
            <a:r>
              <a:rPr lang="en-US" sz="2400" dirty="0"/>
              <a:t>[</a:t>
            </a:r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/>
              <a:t>] = 0 </a:t>
            </a:r>
            <a:r>
              <a:rPr lang="en-US" sz="2400" dirty="0">
                <a:solidFill>
                  <a:srgbClr val="7030A0"/>
                </a:solidFill>
              </a:rPr>
              <a:t>then</a:t>
            </a:r>
            <a:r>
              <a:rPr lang="en-US" sz="2400" b="1" dirty="0"/>
              <a:t> </a:t>
            </a:r>
            <a:r>
              <a:rPr lang="en-US" sz="2400" dirty="0"/>
              <a:t>add </a:t>
            </a:r>
            <a:r>
              <a:rPr lang="en-US" sz="2400" dirty="0" err="1">
                <a:solidFill>
                  <a:srgbClr val="0000FF"/>
                </a:solidFill>
              </a:rPr>
              <a:t>c.conclusion</a:t>
            </a:r>
            <a:r>
              <a:rPr lang="en-US" sz="2400" dirty="0"/>
              <a:t> to </a:t>
            </a:r>
            <a:r>
              <a:rPr lang="en-US" sz="2400" dirty="0">
                <a:solidFill>
                  <a:srgbClr val="0000FF"/>
                </a:solidFill>
              </a:rPr>
              <a:t>agenda</a:t>
            </a:r>
            <a:r>
              <a:rPr lang="en-US" sz="2400" dirty="0"/>
              <a:t>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2400" b="1" dirty="0"/>
              <a:t>    </a:t>
            </a:r>
            <a:r>
              <a:rPr lang="en-US" sz="2400" dirty="0">
                <a:solidFill>
                  <a:srgbClr val="7030A0"/>
                </a:solidFill>
              </a:rPr>
              <a:t>return</a:t>
            </a:r>
            <a:r>
              <a:rPr lang="en-US" sz="2400" b="1" dirty="0"/>
              <a:t> </a:t>
            </a:r>
            <a:r>
              <a:rPr lang="en-US" sz="2400" dirty="0"/>
              <a:t>false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7F052CD-E2C6-48B9-B2D0-B28C802F79D5}"/>
                  </a:ext>
                </a:extLst>
              </p14:cNvPr>
              <p14:cNvContentPartPr/>
              <p14:nvPr/>
            </p14:nvContentPartPr>
            <p14:xfrm>
              <a:off x="1913760" y="3513600"/>
              <a:ext cx="5931360" cy="2494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7F052CD-E2C6-48B9-B2D0-B28C802F79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4400" y="3504240"/>
                <a:ext cx="5950080" cy="251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8832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forward chaining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8" y="1223212"/>
            <a:ext cx="11639901" cy="5434262"/>
          </a:xfrm>
        </p:spPr>
        <p:txBody>
          <a:bodyPr/>
          <a:lstStyle/>
          <a:p>
            <a:r>
              <a:rPr lang="en-US" dirty="0"/>
              <a:t>Theorem: FC is sound and complete for definite-clause KBs</a:t>
            </a:r>
          </a:p>
          <a:p>
            <a:r>
              <a:rPr lang="en-US" dirty="0"/>
              <a:t>Soundness: follows from soundness of Modus Ponens (easy to check</a:t>
            </a:r>
            <a:r>
              <a:rPr lang="en-US" dirty="0">
                <a:sym typeface="Symbol"/>
              </a:rPr>
              <a:t>)</a:t>
            </a:r>
            <a:endParaRPr lang="en-US" dirty="0">
              <a:solidFill>
                <a:srgbClr val="CC00CC"/>
              </a:solidFill>
              <a:sym typeface="Symbol"/>
            </a:endParaRPr>
          </a:p>
          <a:p>
            <a:r>
              <a:rPr lang="en-US" dirty="0"/>
              <a:t>Completeness proof: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	</a:t>
            </a:r>
            <a:r>
              <a:rPr lang="en-US" sz="2400" dirty="0"/>
              <a:t>1. FC reaches a fixed point where no new atomic sentences are derived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/>
              <a:t>	2. Consider the final </a:t>
            </a:r>
            <a:r>
              <a:rPr lang="en-US" sz="2400" i="1" dirty="0">
                <a:solidFill>
                  <a:srgbClr val="0000FF"/>
                </a:solidFill>
              </a:rPr>
              <a:t>inferred</a:t>
            </a:r>
            <a:r>
              <a:rPr lang="en-US" sz="2400" dirty="0"/>
              <a:t> table as a model </a:t>
            </a:r>
            <a:r>
              <a:rPr lang="en-US" sz="2400" b="1" i="1" dirty="0">
                <a:solidFill>
                  <a:srgbClr val="0000FF"/>
                </a:solidFill>
              </a:rPr>
              <a:t>m</a:t>
            </a:r>
            <a:r>
              <a:rPr lang="en-US" sz="2400" dirty="0"/>
              <a:t>, assigning true/false to symbols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/>
              <a:t>	3. Every clause in the original KB is true in </a:t>
            </a:r>
            <a:r>
              <a:rPr lang="en-US" sz="2400" b="1" i="1" dirty="0">
                <a:solidFill>
                  <a:srgbClr val="0000FF"/>
                </a:solidFill>
              </a:rPr>
              <a:t>m</a:t>
            </a:r>
            <a:endParaRPr lang="en-US" sz="24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/>
              <a:t>		Proof: Suppose a clause </a:t>
            </a:r>
            <a:r>
              <a:rPr lang="en-US" sz="2400" dirty="0">
                <a:solidFill>
                  <a:srgbClr val="7030A0"/>
                </a:solidFill>
              </a:rPr>
              <a:t>a</a:t>
            </a:r>
            <a:r>
              <a:rPr lang="en-US" sz="2400" baseline="-25000" dirty="0">
                <a:solidFill>
                  <a:srgbClr val="7030A0"/>
                </a:solidFill>
              </a:rPr>
              <a:t>1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</a:t>
            </a:r>
            <a:r>
              <a:rPr lang="en-US" sz="2400" dirty="0">
                <a:solidFill>
                  <a:srgbClr val="7030A0"/>
                </a:solidFill>
              </a:rPr>
              <a:t>...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 </a:t>
            </a:r>
            <a:r>
              <a:rPr lang="en-US" sz="2400" dirty="0" err="1">
                <a:solidFill>
                  <a:srgbClr val="7030A0"/>
                </a:solidFill>
              </a:rPr>
              <a:t>a</a:t>
            </a:r>
            <a:r>
              <a:rPr lang="en-US" sz="2400" baseline="-25000" dirty="0" err="1">
                <a:solidFill>
                  <a:srgbClr val="7030A0"/>
                </a:solidFill>
              </a:rPr>
              <a:t>k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 </a:t>
            </a:r>
            <a:r>
              <a:rPr lang="en-US" sz="2400" dirty="0">
                <a:solidFill>
                  <a:srgbClr val="7030A0"/>
                </a:solidFill>
              </a:rPr>
              <a:t>b </a:t>
            </a:r>
            <a:r>
              <a:rPr lang="en-US" sz="2400" dirty="0"/>
              <a:t>is false in </a:t>
            </a:r>
            <a:r>
              <a:rPr lang="en-US" sz="2400" b="1" i="1" dirty="0">
                <a:solidFill>
                  <a:srgbClr val="0000FF"/>
                </a:solidFill>
              </a:rPr>
              <a:t>m</a:t>
            </a:r>
            <a:r>
              <a:rPr lang="en-US" sz="24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		Then </a:t>
            </a:r>
            <a:r>
              <a:rPr lang="en-US" sz="2400" dirty="0">
                <a:solidFill>
                  <a:srgbClr val="7030A0"/>
                </a:solidFill>
              </a:rPr>
              <a:t>a</a:t>
            </a:r>
            <a:r>
              <a:rPr lang="en-US" sz="2400" baseline="-25000" dirty="0">
                <a:solidFill>
                  <a:srgbClr val="7030A0"/>
                </a:solidFill>
              </a:rPr>
              <a:t>1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</a:t>
            </a:r>
            <a:r>
              <a:rPr lang="en-US" sz="2400" dirty="0">
                <a:solidFill>
                  <a:srgbClr val="7030A0"/>
                </a:solidFill>
              </a:rPr>
              <a:t>...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 </a:t>
            </a:r>
            <a:r>
              <a:rPr lang="en-US" sz="2400" dirty="0" err="1">
                <a:solidFill>
                  <a:srgbClr val="7030A0"/>
                </a:solidFill>
              </a:rPr>
              <a:t>a</a:t>
            </a:r>
            <a:r>
              <a:rPr lang="en-US" sz="2400" baseline="-25000" dirty="0" err="1">
                <a:solidFill>
                  <a:srgbClr val="7030A0"/>
                </a:solidFill>
              </a:rPr>
              <a:t>k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is true in </a:t>
            </a:r>
            <a:r>
              <a:rPr lang="en-US" sz="2400" b="1" i="1" dirty="0">
                <a:solidFill>
                  <a:srgbClr val="0000FF"/>
                </a:solidFill>
              </a:rPr>
              <a:t>m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7030A0"/>
                </a:solidFill>
              </a:rPr>
              <a:t>b</a:t>
            </a:r>
            <a:r>
              <a:rPr lang="en-US" sz="2400" dirty="0"/>
              <a:t> is false in </a:t>
            </a:r>
            <a:r>
              <a:rPr lang="en-US" sz="2400" b="1" i="1" dirty="0">
                <a:solidFill>
                  <a:srgbClr val="0000FF"/>
                </a:solidFill>
              </a:rPr>
              <a:t>m</a:t>
            </a:r>
            <a:r>
              <a:rPr lang="en-US" sz="24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		Therefore the algorithm has not reached a fixed point!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/>
              <a:t>	4. Hence </a:t>
            </a:r>
            <a:r>
              <a:rPr lang="en-US" sz="2400" b="1" i="1" dirty="0">
                <a:solidFill>
                  <a:srgbClr val="0000FF"/>
                </a:solidFill>
              </a:rPr>
              <a:t>m</a:t>
            </a:r>
            <a:r>
              <a:rPr lang="en-US" sz="2400" dirty="0"/>
              <a:t> is a model of KB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/>
              <a:t>	5. If </a:t>
            </a:r>
            <a:r>
              <a:rPr lang="en-US" sz="2400" dirty="0">
                <a:solidFill>
                  <a:srgbClr val="7030A0"/>
                </a:solidFill>
              </a:rPr>
              <a:t>KB </a:t>
            </a:r>
            <a:r>
              <a:rPr lang="en-US" sz="2400" spc="-360" dirty="0">
                <a:solidFill>
                  <a:srgbClr val="7030A0"/>
                </a:solidFill>
                <a:sym typeface="Symbol"/>
              </a:rPr>
              <a:t>|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= </a:t>
            </a:r>
            <a:r>
              <a:rPr lang="en-US" sz="2400" dirty="0">
                <a:solidFill>
                  <a:srgbClr val="7030A0"/>
                </a:solidFill>
              </a:rPr>
              <a:t>q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7030A0"/>
                </a:solidFill>
              </a:rPr>
              <a:t>q</a:t>
            </a:r>
            <a:r>
              <a:rPr lang="en-US" sz="2400" dirty="0"/>
              <a:t> is true in every model of </a:t>
            </a:r>
            <a:r>
              <a:rPr lang="en-US" sz="2400" dirty="0">
                <a:solidFill>
                  <a:srgbClr val="7030A0"/>
                </a:solidFill>
              </a:rPr>
              <a:t>KB</a:t>
            </a:r>
            <a:r>
              <a:rPr lang="en-US" sz="2400" dirty="0"/>
              <a:t>, including </a:t>
            </a:r>
            <a:r>
              <a:rPr lang="en-US" sz="2400" b="1" i="1" dirty="0">
                <a:solidFill>
                  <a:srgbClr val="0000FF"/>
                </a:solidFill>
              </a:rPr>
              <a:t>m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078453" y="4019884"/>
            <a:ext cx="1676400" cy="3733800"/>
            <a:chOff x="4343400" y="1371600"/>
            <a:chExt cx="1676400" cy="3733800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 bwMode="auto">
            <a:xfrm>
              <a:off x="4343400" y="1371600"/>
              <a:ext cx="1676400" cy="37338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34" tIns="45718" rIns="91434" bIns="45718" numCol="1" anchor="t" anchorCtr="0" compatLnSpc="1">
              <a:prstTxWarp prst="textNoShape">
                <a:avLst/>
              </a:prstTxWarp>
            </a:bodyPr>
            <a:lstStyle>
              <a:lvl1pPr marL="342874" indent="-342874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3200">
                  <a:solidFill>
                    <a:schemeClr val="accent2"/>
                  </a:solidFill>
                  <a:latin typeface="Calibri" pitchFamily="34" charset="0"/>
                  <a:ea typeface="+mn-ea"/>
                  <a:cs typeface="+mn-cs"/>
                </a:defRPr>
              </a:lvl1pPr>
              <a:lvl2pPr marL="742895" indent="-28573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2914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080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247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412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578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8744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5910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spcBef>
                  <a:spcPts val="368"/>
                </a:spcBef>
                <a:buNone/>
              </a:pPr>
              <a:r>
                <a:rPr lang="en-US" sz="2000" dirty="0">
                  <a:solidFill>
                    <a:srgbClr val="7030A0"/>
                  </a:solidFill>
                </a:rPr>
                <a:t>A</a:t>
              </a:r>
              <a:r>
                <a:rPr lang="en-US" sz="2000" dirty="0">
                  <a:solidFill>
                    <a:srgbClr val="0000FF"/>
                  </a:solidFill>
                </a:rPr>
                <a:t>  false</a:t>
              </a:r>
            </a:p>
            <a:p>
              <a:pPr marL="0" indent="0">
                <a:spcBef>
                  <a:spcPts val="368"/>
                </a:spcBef>
                <a:buNone/>
              </a:pPr>
              <a:r>
                <a:rPr lang="en-US" sz="2000" dirty="0">
                  <a:solidFill>
                    <a:srgbClr val="7030A0"/>
                  </a:solidFill>
                </a:rPr>
                <a:t>B</a:t>
              </a:r>
              <a:r>
                <a:rPr lang="en-US" sz="2000" dirty="0">
                  <a:solidFill>
                    <a:srgbClr val="0000FF"/>
                  </a:solidFill>
                </a:rPr>
                <a:t>  false</a:t>
              </a:r>
            </a:p>
            <a:p>
              <a:pPr marL="0" indent="0">
                <a:spcBef>
                  <a:spcPts val="368"/>
                </a:spcBef>
                <a:buNone/>
              </a:pPr>
              <a:r>
                <a:rPr lang="en-US" sz="2000" dirty="0">
                  <a:solidFill>
                    <a:srgbClr val="7030A0"/>
                  </a:solidFill>
                </a:rPr>
                <a:t>L</a:t>
              </a:r>
              <a:r>
                <a:rPr lang="en-US" sz="2000" dirty="0">
                  <a:solidFill>
                    <a:srgbClr val="0000FF"/>
                  </a:solidFill>
                </a:rPr>
                <a:t>   false</a:t>
              </a:r>
            </a:p>
            <a:p>
              <a:pPr marL="0" indent="0">
                <a:spcBef>
                  <a:spcPts val="368"/>
                </a:spcBef>
                <a:buNone/>
              </a:pPr>
              <a:r>
                <a:rPr lang="en-US" sz="2000" dirty="0">
                  <a:solidFill>
                    <a:srgbClr val="7030A0"/>
                  </a:solidFill>
                </a:rPr>
                <a:t>M</a:t>
              </a:r>
              <a:r>
                <a:rPr lang="en-US" sz="2000" dirty="0">
                  <a:solidFill>
                    <a:srgbClr val="0000FF"/>
                  </a:solidFill>
                </a:rPr>
                <a:t> false</a:t>
              </a:r>
            </a:p>
            <a:p>
              <a:pPr marL="0" indent="0">
                <a:spcBef>
                  <a:spcPts val="368"/>
                </a:spcBef>
                <a:buNone/>
              </a:pPr>
              <a:r>
                <a:rPr lang="en-US" sz="2000" dirty="0">
                  <a:solidFill>
                    <a:srgbClr val="7030A0"/>
                  </a:solidFill>
                </a:rPr>
                <a:t>P</a:t>
              </a:r>
              <a:r>
                <a:rPr lang="en-US" sz="2000" dirty="0">
                  <a:solidFill>
                    <a:srgbClr val="0000FF"/>
                  </a:solidFill>
                </a:rPr>
                <a:t>  false</a:t>
              </a:r>
            </a:p>
            <a:p>
              <a:pPr marL="0" indent="0">
                <a:spcBef>
                  <a:spcPts val="368"/>
                </a:spcBef>
                <a:buNone/>
              </a:pPr>
              <a:r>
                <a:rPr lang="en-US" sz="2000" dirty="0">
                  <a:solidFill>
                    <a:srgbClr val="7030A0"/>
                  </a:solidFill>
                </a:rPr>
                <a:t>Q</a:t>
              </a:r>
              <a:r>
                <a:rPr lang="en-US" sz="2000" dirty="0">
                  <a:solidFill>
                    <a:srgbClr val="0000FF"/>
                  </a:solidFill>
                </a:rPr>
                <a:t>  false</a:t>
              </a:r>
            </a:p>
            <a:p>
              <a:endParaRPr lang="en-US" sz="2000" dirty="0">
                <a:solidFill>
                  <a:srgbClr val="0000FF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00073" y="1377771"/>
              <a:ext cx="1172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xxxx</a:t>
              </a:r>
              <a:r>
                <a:rPr lang="en-US" dirty="0"/>
                <a:t>  </a:t>
              </a:r>
              <a:r>
                <a:rPr lang="en-US" dirty="0">
                  <a:solidFill>
                    <a:srgbClr val="008000"/>
                  </a:solidFill>
                </a:rPr>
                <a:t>true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92053" y="1757433"/>
              <a:ext cx="1172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xxxx</a:t>
              </a:r>
              <a:r>
                <a:rPr lang="en-US" dirty="0"/>
                <a:t>  </a:t>
              </a:r>
              <a:r>
                <a:rPr lang="en-US" dirty="0">
                  <a:solidFill>
                    <a:srgbClr val="008000"/>
                  </a:solidFill>
                </a:rPr>
                <a:t>true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97406" y="2110347"/>
              <a:ext cx="1172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xxxx</a:t>
              </a:r>
              <a:r>
                <a:rPr lang="en-US" dirty="0"/>
                <a:t>  </a:t>
              </a:r>
              <a:r>
                <a:rPr lang="en-US" dirty="0">
                  <a:solidFill>
                    <a:srgbClr val="008000"/>
                  </a:solidFill>
                </a:rPr>
                <a:t>true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89387" y="2449906"/>
              <a:ext cx="1172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xxxx</a:t>
              </a:r>
              <a:r>
                <a:rPr lang="en-US" dirty="0"/>
                <a:t>  </a:t>
              </a:r>
              <a:r>
                <a:rPr lang="en-US" dirty="0">
                  <a:solidFill>
                    <a:srgbClr val="008000"/>
                  </a:solidFill>
                </a:rPr>
                <a:t>true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81364" y="2802833"/>
              <a:ext cx="1172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xxxx</a:t>
              </a:r>
              <a:r>
                <a:rPr lang="en-US" dirty="0"/>
                <a:t>  </a:t>
              </a:r>
              <a:r>
                <a:rPr lang="en-US" dirty="0">
                  <a:solidFill>
                    <a:srgbClr val="008000"/>
                  </a:solidFill>
                </a:rPr>
                <a:t>true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86716" y="3129010"/>
              <a:ext cx="1172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xxxx</a:t>
              </a:r>
              <a:r>
                <a:rPr lang="en-US" dirty="0"/>
                <a:t>  </a:t>
              </a:r>
              <a:r>
                <a:rPr lang="en-US" dirty="0">
                  <a:solidFill>
                    <a:srgbClr val="008000"/>
                  </a:solidFill>
                </a:rPr>
                <a:t>true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A8CE861D-BA1A-4EAE-A94C-98859AAB55A1}"/>
              </a:ext>
            </a:extLst>
          </p:cNvPr>
          <p:cNvSpPr/>
          <p:nvPr/>
        </p:nvSpPr>
        <p:spPr>
          <a:xfrm>
            <a:off x="6096000" y="1078069"/>
            <a:ext cx="3352800" cy="73748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7B7B4F1-C04A-4D45-A400-8A0B9306F628}"/>
                  </a:ext>
                </a:extLst>
              </p14:cNvPr>
              <p14:cNvContentPartPr/>
              <p14:nvPr/>
            </p14:nvContentPartPr>
            <p14:xfrm>
              <a:off x="956160" y="3515760"/>
              <a:ext cx="10819800" cy="1242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7B7B4F1-C04A-4D45-A400-8A0B9306F6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6800" y="3506400"/>
                <a:ext cx="10838520" cy="126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814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Satisfiability and Entailment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sentence is </a:t>
            </a:r>
            <a:r>
              <a:rPr lang="en-US" i="1" dirty="0">
                <a:solidFill>
                  <a:srgbClr val="C00000"/>
                </a:solidFill>
              </a:rPr>
              <a:t>satisfiable</a:t>
            </a:r>
            <a:r>
              <a:rPr lang="en-US" dirty="0"/>
              <a:t> if it is true in at least one world (CSPs!)</a:t>
            </a:r>
          </a:p>
          <a:p>
            <a:r>
              <a:rPr lang="en-US" dirty="0"/>
              <a:t>Suppose we have a hyper-efficient SAT solver; how can we use it to test entailment?</a:t>
            </a:r>
          </a:p>
          <a:p>
            <a:pPr lvl="1"/>
            <a:r>
              <a:rPr lang="en-US" dirty="0"/>
              <a:t>Suppose 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 </a:t>
            </a:r>
            <a:r>
              <a:rPr lang="en-US" spc="-360" dirty="0">
                <a:solidFill>
                  <a:srgbClr val="7030A0"/>
                </a:solidFill>
                <a:sym typeface="Symbol"/>
              </a:rPr>
              <a:t>|</a:t>
            </a:r>
            <a:r>
              <a:rPr lang="en-US" dirty="0">
                <a:solidFill>
                  <a:srgbClr val="7030A0"/>
                </a:solidFill>
                <a:sym typeface="Symbol"/>
              </a:rPr>
              <a:t>= </a:t>
            </a:r>
            <a:r>
              <a:rPr lang="en-US" dirty="0">
                <a:solidFill>
                  <a:srgbClr val="7030A0"/>
                </a:solidFill>
              </a:rPr>
              <a:t> </a:t>
            </a:r>
          </a:p>
          <a:p>
            <a:pPr lvl="1"/>
            <a:r>
              <a:rPr lang="en-US" dirty="0"/>
              <a:t>Then 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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is true in all worlds</a:t>
            </a:r>
          </a:p>
          <a:p>
            <a:pPr lvl="1"/>
            <a:r>
              <a:rPr lang="en-US" dirty="0"/>
              <a:t>Hence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(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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) </a:t>
            </a:r>
            <a:r>
              <a:rPr lang="en-US" dirty="0"/>
              <a:t>is false in all worlds</a:t>
            </a:r>
          </a:p>
          <a:p>
            <a:pPr lvl="1"/>
            <a:r>
              <a:rPr lang="en-US" dirty="0"/>
              <a:t>Hence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 </a:t>
            </a:r>
            <a:r>
              <a:rPr lang="en-US" dirty="0"/>
              <a:t>is false in all worlds, i.e., </a:t>
            </a:r>
            <a:r>
              <a:rPr lang="en-US" dirty="0" err="1"/>
              <a:t>unsatisfiable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So, add the negated conclusion to what you know, test for (un)satisfiability; also known as </a:t>
            </a:r>
            <a:r>
              <a:rPr lang="en-US" sz="2400" dirty="0" err="1">
                <a:solidFill>
                  <a:srgbClr val="0000FF"/>
                </a:solidFill>
                <a:latin typeface="Apple Chancery"/>
                <a:cs typeface="Apple Chancery"/>
              </a:rPr>
              <a:t>reductio</a:t>
            </a:r>
            <a:r>
              <a:rPr lang="en-US" sz="2400" dirty="0">
                <a:solidFill>
                  <a:srgbClr val="0000FF"/>
                </a:solidFill>
                <a:latin typeface="Apple Chancery"/>
                <a:cs typeface="Apple Chancery"/>
              </a:rPr>
              <a:t> ad absurdum</a:t>
            </a:r>
            <a:endParaRPr lang="en-US" dirty="0">
              <a:solidFill>
                <a:srgbClr val="0000FF"/>
              </a:solidFill>
              <a:latin typeface="Apple Chancery"/>
              <a:cs typeface="Apple Chancery"/>
            </a:endParaRP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Efficient SAT solvers operate on </a:t>
            </a:r>
            <a:r>
              <a:rPr lang="en-US" b="1" i="1" dirty="0">
                <a:solidFill>
                  <a:srgbClr val="C00000"/>
                </a:solidFill>
                <a:latin typeface="Calibri"/>
                <a:cs typeface="Calibri"/>
              </a:rPr>
              <a:t>conjunctive normal form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C677D0F-A932-4BEC-8394-9D96FF0D68D6}"/>
                  </a:ext>
                </a:extLst>
              </p14:cNvPr>
              <p14:cNvContentPartPr/>
              <p14:nvPr/>
            </p14:nvContentPartPr>
            <p14:xfrm>
              <a:off x="1723320" y="2393640"/>
              <a:ext cx="9996480" cy="4042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C677D0F-A932-4BEC-8394-9D96FF0D68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3960" y="2384280"/>
                <a:ext cx="10015200" cy="406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558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Conjunctive Normal Form (CNF)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2"/>
            <a:ext cx="11785600" cy="4729164"/>
          </a:xfrm>
        </p:spPr>
        <p:txBody>
          <a:bodyPr/>
          <a:lstStyle/>
          <a:p>
            <a:r>
              <a:rPr lang="en-US" dirty="0"/>
              <a:t>Every sentence can be expressed as a </a:t>
            </a:r>
            <a:r>
              <a:rPr lang="en-US" dirty="0">
                <a:solidFill>
                  <a:srgbClr val="C00000"/>
                </a:solidFill>
              </a:rPr>
              <a:t>conjunction</a:t>
            </a:r>
            <a:r>
              <a:rPr lang="en-US" dirty="0"/>
              <a:t> of </a:t>
            </a:r>
            <a:r>
              <a:rPr lang="en-US" dirty="0">
                <a:solidFill>
                  <a:srgbClr val="C00000"/>
                </a:solidFill>
              </a:rPr>
              <a:t>clauses</a:t>
            </a:r>
          </a:p>
          <a:p>
            <a:r>
              <a:rPr lang="en-US" dirty="0"/>
              <a:t>Each clause is a </a:t>
            </a:r>
            <a:r>
              <a:rPr lang="en-US" dirty="0">
                <a:solidFill>
                  <a:srgbClr val="C00000"/>
                </a:solidFill>
              </a:rPr>
              <a:t>disjunction</a:t>
            </a:r>
            <a:r>
              <a:rPr lang="en-US" dirty="0"/>
              <a:t> of </a:t>
            </a:r>
            <a:r>
              <a:rPr lang="en-US" dirty="0">
                <a:solidFill>
                  <a:srgbClr val="C00000"/>
                </a:solidFill>
              </a:rPr>
              <a:t>literals</a:t>
            </a:r>
          </a:p>
          <a:p>
            <a:r>
              <a:rPr lang="en-US" dirty="0"/>
              <a:t>Each literal is a symbol or a negated symbol</a:t>
            </a:r>
          </a:p>
          <a:p>
            <a:r>
              <a:rPr lang="en-US" dirty="0"/>
              <a:t>Conversion to CNF by a sequence of standard transformations: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7030A0"/>
                </a:solidFill>
              </a:rPr>
              <a:t>At_1,1_0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 (Wall_0,1  Blocked_W_0)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7030A0"/>
                </a:solidFill>
              </a:rPr>
              <a:t>At_1,1_0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 ((Wall_0,1  Blocked_W_0)  (Blocked_W_0 Wall_0,1))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7030A0"/>
                </a:solidFill>
                <a:sym typeface="Symbol"/>
              </a:rPr>
              <a:t></a:t>
            </a:r>
            <a:r>
              <a:rPr lang="en-US" dirty="0">
                <a:solidFill>
                  <a:srgbClr val="7030A0"/>
                </a:solidFill>
              </a:rPr>
              <a:t>At_1,1_0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v ((Wall_0,1 v Blocked_W_0)  (Blocked_W_0 v Wall_0,1))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7030A0"/>
                </a:solidFill>
                <a:sym typeface="Symbol"/>
              </a:rPr>
              <a:t>(</a:t>
            </a:r>
            <a:r>
              <a:rPr lang="en-US" dirty="0">
                <a:solidFill>
                  <a:srgbClr val="7030A0"/>
                </a:solidFill>
              </a:rPr>
              <a:t>At_1,1_0 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v  Wall_0,1   v   Blocked_W_0)  (</a:t>
            </a:r>
            <a:r>
              <a:rPr lang="en-US" dirty="0">
                <a:solidFill>
                  <a:srgbClr val="7030A0"/>
                </a:solidFill>
              </a:rPr>
              <a:t>At_1,1_0  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v  Blocked_W_0   v  Wall_0,1)</a:t>
            </a:r>
          </a:p>
          <a:p>
            <a:pPr marL="457165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5230089" y="1312441"/>
            <a:ext cx="5474855" cy="533400"/>
          </a:xfrm>
          <a:prstGeom prst="wedgeRoundRectCallout">
            <a:avLst>
              <a:gd name="adj1" fmla="val -81350"/>
              <a:gd name="adj2" fmla="val 37852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Replace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biconditional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by two implications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5638800" y="1981200"/>
            <a:ext cx="4495800" cy="533400"/>
          </a:xfrm>
          <a:prstGeom prst="wedgeRoundRectCallout">
            <a:avLst>
              <a:gd name="adj1" fmla="val -90749"/>
              <a:gd name="adj2" fmla="val 36808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Replace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sym typeface="Symbol"/>
              </a:rPr>
              <a:t>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sym typeface="Symbol"/>
              </a:rPr>
              <a:t>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sym typeface="Symbol"/>
              </a:rPr>
              <a:t>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 by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sym typeface="Symbol"/>
              </a:rPr>
              <a:t>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sym typeface="Symbol"/>
              </a:rPr>
              <a:t>v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sym typeface="Symbol"/>
              </a:rPr>
              <a:t>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7696200" y="2590800"/>
            <a:ext cx="4181764" cy="533400"/>
          </a:xfrm>
          <a:prstGeom prst="wedgeRoundRectCallout">
            <a:avLst>
              <a:gd name="adj1" fmla="val -89186"/>
              <a:gd name="adj2" fmla="val 37352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Distribute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sym typeface="Symbol"/>
              </a:rPr>
              <a:t>v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over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sym typeface="Symbol"/>
              </a:rPr>
              <a:t>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23DB4C6-6E9A-4413-AE64-739D2D307537}"/>
                  </a:ext>
                </a:extLst>
              </p14:cNvPr>
              <p14:cNvContentPartPr/>
              <p14:nvPr/>
            </p14:nvContentPartPr>
            <p14:xfrm>
              <a:off x="2218680" y="4544280"/>
              <a:ext cx="8599680" cy="1322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23DB4C6-6E9A-4413-AE64-739D2D3075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9320" y="4534920"/>
                <a:ext cx="8618400" cy="134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039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SAT solvers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018" y="1179283"/>
            <a:ext cx="10861964" cy="5311586"/>
          </a:xfrm>
        </p:spPr>
        <p:txBody>
          <a:bodyPr/>
          <a:lstStyle/>
          <a:p>
            <a:r>
              <a:rPr lang="en-US" dirty="0"/>
              <a:t>DPLL (</a:t>
            </a:r>
            <a:r>
              <a:rPr lang="en-US" sz="2800" dirty="0"/>
              <a:t>Davis-Putnam-</a:t>
            </a:r>
            <a:r>
              <a:rPr lang="en-US" sz="2800" dirty="0" err="1"/>
              <a:t>Logemann</a:t>
            </a:r>
            <a:r>
              <a:rPr lang="en-US" sz="2800" dirty="0"/>
              <a:t>-Loveland</a:t>
            </a:r>
            <a:r>
              <a:rPr lang="en-US" dirty="0"/>
              <a:t>) is the core of modern solvers</a:t>
            </a:r>
          </a:p>
          <a:p>
            <a:r>
              <a:rPr lang="en-US" dirty="0"/>
              <a:t>Essentially a backtracking search over models with some extras:</a:t>
            </a:r>
          </a:p>
          <a:p>
            <a:pPr lvl="1"/>
            <a:r>
              <a:rPr lang="en-US" i="1" dirty="0">
                <a:solidFill>
                  <a:srgbClr val="C00000"/>
                </a:solidFill>
              </a:rPr>
              <a:t>Early termination</a:t>
            </a:r>
            <a:r>
              <a:rPr lang="en-US" dirty="0"/>
              <a:t>: stop if </a:t>
            </a:r>
          </a:p>
          <a:p>
            <a:pPr lvl="2"/>
            <a:r>
              <a:rPr lang="en-US" sz="2400" dirty="0"/>
              <a:t>all clauses are satisfied; e.g., </a:t>
            </a:r>
            <a:r>
              <a:rPr lang="en-US" sz="2400" dirty="0">
                <a:solidFill>
                  <a:srgbClr val="7030A0"/>
                </a:solidFill>
              </a:rPr>
              <a:t>(A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 B) </a:t>
            </a:r>
            <a:r>
              <a:rPr lang="en-US" sz="2400" dirty="0">
                <a:solidFill>
                  <a:srgbClr val="7030A0"/>
                </a:solidFill>
              </a:rPr>
              <a:t> (A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 C) </a:t>
            </a:r>
            <a:r>
              <a:rPr lang="en-US" sz="2400" dirty="0">
                <a:sym typeface="Symbol"/>
              </a:rPr>
              <a:t>is satisfied by {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A</a:t>
            </a:r>
            <a:r>
              <a:rPr lang="en-US" sz="2400" dirty="0">
                <a:sym typeface="Symbol"/>
              </a:rPr>
              <a:t>=</a:t>
            </a:r>
            <a:r>
              <a:rPr lang="en-US" sz="2400" dirty="0">
                <a:solidFill>
                  <a:srgbClr val="0000FF"/>
                </a:solidFill>
                <a:sym typeface="Symbol"/>
              </a:rPr>
              <a:t>true</a:t>
            </a:r>
            <a:r>
              <a:rPr lang="en-US" sz="2400" dirty="0">
                <a:sym typeface="Symbol"/>
              </a:rPr>
              <a:t>}</a:t>
            </a:r>
          </a:p>
          <a:p>
            <a:pPr lvl="2"/>
            <a:r>
              <a:rPr lang="en-US" sz="2400" dirty="0">
                <a:sym typeface="Symbol"/>
              </a:rPr>
              <a:t>any clause is falsified; e.g., </a:t>
            </a:r>
            <a:r>
              <a:rPr lang="en-US" sz="2400" dirty="0">
                <a:solidFill>
                  <a:srgbClr val="7030A0"/>
                </a:solidFill>
              </a:rPr>
              <a:t>(A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 B) </a:t>
            </a:r>
            <a:r>
              <a:rPr lang="en-US" sz="2400" dirty="0">
                <a:solidFill>
                  <a:srgbClr val="7030A0"/>
                </a:solidFill>
              </a:rPr>
              <a:t> (A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 C) </a:t>
            </a:r>
            <a:r>
              <a:rPr lang="en-US" sz="2400" dirty="0">
                <a:sym typeface="Symbol"/>
              </a:rPr>
              <a:t>is satisfied by {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A</a:t>
            </a:r>
            <a:r>
              <a:rPr lang="en-US" sz="2400" dirty="0">
                <a:sym typeface="Symbol"/>
              </a:rPr>
              <a:t>=</a:t>
            </a:r>
            <a:r>
              <a:rPr lang="en-US" sz="2400" dirty="0">
                <a:solidFill>
                  <a:srgbClr val="0000FF"/>
                </a:solidFill>
                <a:sym typeface="Symbol"/>
              </a:rPr>
              <a:t>false</a:t>
            </a:r>
            <a:r>
              <a:rPr lang="en-US" sz="2400" dirty="0">
                <a:sym typeface="Symbol"/>
              </a:rPr>
              <a:t>,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B</a:t>
            </a:r>
            <a:r>
              <a:rPr lang="en-US" sz="2400" dirty="0">
                <a:sym typeface="Symbol"/>
              </a:rPr>
              <a:t>=</a:t>
            </a:r>
            <a:r>
              <a:rPr lang="en-US" sz="2400" dirty="0">
                <a:solidFill>
                  <a:srgbClr val="0000FF"/>
                </a:solidFill>
                <a:sym typeface="Symbol"/>
              </a:rPr>
              <a:t>false</a:t>
            </a:r>
            <a:r>
              <a:rPr lang="en-US" sz="2400" dirty="0">
                <a:sym typeface="Symbol"/>
              </a:rPr>
              <a:t>}</a:t>
            </a:r>
          </a:p>
          <a:p>
            <a:pPr lvl="2"/>
            <a:endParaRPr lang="en-US" dirty="0"/>
          </a:p>
          <a:p>
            <a:pPr lvl="1"/>
            <a:r>
              <a:rPr lang="en-US" i="1" dirty="0">
                <a:solidFill>
                  <a:srgbClr val="C00000"/>
                </a:solidFill>
              </a:rPr>
              <a:t>Pure literals</a:t>
            </a:r>
            <a:r>
              <a:rPr lang="en-US" dirty="0"/>
              <a:t>: if all occurrences of a symbol in as-yet-unsatisfied clauses have the same sign, then give the symbol that value</a:t>
            </a:r>
          </a:p>
          <a:p>
            <a:pPr lvl="2"/>
            <a:r>
              <a:rPr lang="en-US" sz="2400" dirty="0"/>
              <a:t>E.g., </a:t>
            </a:r>
            <a:r>
              <a:rPr lang="en-US" sz="2400" dirty="0">
                <a:solidFill>
                  <a:srgbClr val="7030A0"/>
                </a:solidFill>
              </a:rPr>
              <a:t>A</a:t>
            </a:r>
            <a:r>
              <a:rPr lang="en-US" sz="2400" dirty="0"/>
              <a:t> is pure and positive in</a:t>
            </a:r>
            <a:r>
              <a:rPr lang="en-US" sz="2400" dirty="0">
                <a:solidFill>
                  <a:srgbClr val="CC00CC"/>
                </a:solidFill>
              </a:rPr>
              <a:t> </a:t>
            </a:r>
            <a:r>
              <a:rPr lang="en-US" sz="2400" dirty="0">
                <a:solidFill>
                  <a:srgbClr val="7030A0"/>
                </a:solidFill>
              </a:rPr>
              <a:t>(A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 B) </a:t>
            </a:r>
            <a:r>
              <a:rPr lang="en-US" sz="2400" dirty="0">
                <a:solidFill>
                  <a:srgbClr val="7030A0"/>
                </a:solidFill>
              </a:rPr>
              <a:t> (A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 C) </a:t>
            </a:r>
            <a:r>
              <a:rPr lang="en-US" sz="2400" dirty="0">
                <a:solidFill>
                  <a:srgbClr val="7030A0"/>
                </a:solidFill>
              </a:rPr>
              <a:t> (C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 B) </a:t>
            </a:r>
            <a:r>
              <a:rPr lang="en-US" sz="2400" dirty="0">
                <a:sym typeface="Symbol"/>
              </a:rPr>
              <a:t>so set it to </a:t>
            </a:r>
            <a:r>
              <a:rPr lang="en-US" sz="2400" dirty="0">
                <a:solidFill>
                  <a:srgbClr val="0000FF"/>
                </a:solidFill>
                <a:sym typeface="Symbol"/>
              </a:rPr>
              <a:t>true</a:t>
            </a:r>
          </a:p>
          <a:p>
            <a:pPr lvl="1"/>
            <a:endParaRPr lang="en-US" i="1" dirty="0">
              <a:solidFill>
                <a:srgbClr val="C00000"/>
              </a:solidFill>
            </a:endParaRPr>
          </a:p>
          <a:p>
            <a:pPr lvl="1"/>
            <a:r>
              <a:rPr lang="en-US" i="1" dirty="0">
                <a:solidFill>
                  <a:srgbClr val="C00000"/>
                </a:solidFill>
              </a:rPr>
              <a:t>Unit clauses</a:t>
            </a:r>
            <a:r>
              <a:rPr lang="en-US" dirty="0"/>
              <a:t>: if a clause is left with a single literal, set symbol to satisfy clause</a:t>
            </a:r>
          </a:p>
          <a:p>
            <a:pPr lvl="2"/>
            <a:r>
              <a:rPr lang="en-US" sz="2400" dirty="0"/>
              <a:t>E.g., if </a:t>
            </a:r>
            <a:r>
              <a:rPr lang="en-US" sz="2400" dirty="0">
                <a:solidFill>
                  <a:srgbClr val="7030A0"/>
                </a:solidFill>
              </a:rPr>
              <a:t>A</a:t>
            </a:r>
            <a:r>
              <a:rPr lang="en-US" sz="2400" dirty="0"/>
              <a:t>=</a:t>
            </a:r>
            <a:r>
              <a:rPr lang="en-US" sz="2400" dirty="0">
                <a:solidFill>
                  <a:srgbClr val="0000FF"/>
                </a:solidFill>
              </a:rPr>
              <a:t>false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7030A0"/>
                </a:solidFill>
              </a:rPr>
              <a:t>(A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 B) </a:t>
            </a:r>
            <a:r>
              <a:rPr lang="en-US" sz="2400" dirty="0">
                <a:solidFill>
                  <a:srgbClr val="7030A0"/>
                </a:solidFill>
              </a:rPr>
              <a:t> (A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 C) </a:t>
            </a:r>
            <a:r>
              <a:rPr lang="en-US" sz="2400" dirty="0">
                <a:sym typeface="Symbol"/>
              </a:rPr>
              <a:t>becomes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(</a:t>
            </a:r>
            <a:r>
              <a:rPr lang="en-US" sz="2400" dirty="0">
                <a:solidFill>
                  <a:srgbClr val="0000FF"/>
                </a:solidFill>
                <a:sym typeface="Symbol"/>
              </a:rPr>
              <a:t>false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 B) </a:t>
            </a:r>
            <a:r>
              <a:rPr lang="en-US" sz="2400" dirty="0">
                <a:solidFill>
                  <a:srgbClr val="7030A0"/>
                </a:solidFill>
              </a:rPr>
              <a:t> (</a:t>
            </a:r>
            <a:r>
              <a:rPr lang="en-US" sz="2400" dirty="0">
                <a:solidFill>
                  <a:srgbClr val="0000FF"/>
                </a:solidFill>
              </a:rPr>
              <a:t>false</a:t>
            </a:r>
            <a:r>
              <a:rPr lang="en-US" sz="2400" dirty="0">
                <a:solidFill>
                  <a:srgbClr val="CC00CC"/>
                </a:solidFill>
              </a:rPr>
              <a:t>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 C)</a:t>
            </a:r>
            <a:r>
              <a:rPr lang="en-US" sz="2400" dirty="0">
                <a:sym typeface="Symbol"/>
              </a:rPr>
              <a:t>, i.e.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(B) </a:t>
            </a:r>
            <a:r>
              <a:rPr lang="en-US" sz="2400" dirty="0">
                <a:solidFill>
                  <a:srgbClr val="7030A0"/>
                </a:solidFill>
              </a:rPr>
              <a:t> (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C)</a:t>
            </a:r>
          </a:p>
          <a:p>
            <a:pPr lvl="2"/>
            <a:r>
              <a:rPr lang="en-US" sz="2400" dirty="0">
                <a:sym typeface="Symbol"/>
              </a:rPr>
              <a:t>Satisfying the unit clauses often leads to further propagation, new unit clauses, etc.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274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DPLL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8" y="994943"/>
            <a:ext cx="11270447" cy="586305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</a:rPr>
              <a:t>function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DPLL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clauses, symbols, model</a:t>
            </a:r>
            <a:r>
              <a:rPr lang="en-US" dirty="0"/>
              <a:t>) </a:t>
            </a:r>
            <a:r>
              <a:rPr lang="en-US" dirty="0">
                <a:solidFill>
                  <a:srgbClr val="7030A0"/>
                </a:solidFill>
              </a:rPr>
              <a:t>returns</a:t>
            </a:r>
            <a:r>
              <a:rPr lang="en-US" dirty="0"/>
              <a:t> true or false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if</a:t>
            </a:r>
            <a:r>
              <a:rPr lang="en-US" dirty="0"/>
              <a:t> every </a:t>
            </a:r>
            <a:r>
              <a:rPr lang="en-US" dirty="0">
                <a:solidFill>
                  <a:srgbClr val="0000FF"/>
                </a:solidFill>
              </a:rPr>
              <a:t>clause</a:t>
            </a:r>
            <a:r>
              <a:rPr lang="en-US" dirty="0"/>
              <a:t> in </a:t>
            </a:r>
            <a:r>
              <a:rPr lang="en-US" dirty="0">
                <a:solidFill>
                  <a:srgbClr val="0000FF"/>
                </a:solidFill>
              </a:rPr>
              <a:t>clauses</a:t>
            </a:r>
            <a:r>
              <a:rPr lang="en-US" dirty="0"/>
              <a:t> is true in </a:t>
            </a:r>
            <a:r>
              <a:rPr lang="en-US" dirty="0">
                <a:solidFill>
                  <a:srgbClr val="0000FF"/>
                </a:solidFill>
              </a:rPr>
              <a:t>model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then return </a:t>
            </a:r>
            <a:r>
              <a:rPr lang="en-US" dirty="0"/>
              <a:t>true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if</a:t>
            </a:r>
            <a:r>
              <a:rPr lang="en-US" dirty="0"/>
              <a:t> some </a:t>
            </a:r>
            <a:r>
              <a:rPr lang="en-US" dirty="0">
                <a:solidFill>
                  <a:srgbClr val="0000FF"/>
                </a:solidFill>
              </a:rPr>
              <a:t>clause</a:t>
            </a:r>
            <a:r>
              <a:rPr lang="en-US" dirty="0"/>
              <a:t> in </a:t>
            </a:r>
            <a:r>
              <a:rPr lang="en-US" dirty="0">
                <a:solidFill>
                  <a:srgbClr val="0000FF"/>
                </a:solidFill>
              </a:rPr>
              <a:t>clauses</a:t>
            </a:r>
            <a:r>
              <a:rPr lang="en-US" dirty="0"/>
              <a:t> is false in </a:t>
            </a:r>
            <a:r>
              <a:rPr lang="en-US" dirty="0">
                <a:solidFill>
                  <a:srgbClr val="0000FF"/>
                </a:solidFill>
              </a:rPr>
              <a:t>model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then return </a:t>
            </a:r>
            <a:r>
              <a:rPr lang="en-US" dirty="0"/>
              <a:t>false</a:t>
            </a:r>
            <a:br>
              <a:rPr lang="en-US" dirty="0"/>
            </a:br>
            <a:r>
              <a:rPr lang="en-US" dirty="0"/>
              <a:t>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</a:rPr>
              <a:t>    P, value </a:t>
            </a:r>
            <a:r>
              <a:rPr lang="en-US" dirty="0"/>
              <a:t>←</a:t>
            </a:r>
            <a:r>
              <a:rPr lang="en-US" dirty="0">
                <a:solidFill>
                  <a:srgbClr val="008000"/>
                </a:solidFill>
              </a:rPr>
              <a:t>FIND-PURE-SYMBOL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symbols, clauses, model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if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/>
              <a:t> is non-null </a:t>
            </a:r>
            <a:r>
              <a:rPr lang="en-US" dirty="0">
                <a:solidFill>
                  <a:srgbClr val="7030A0"/>
                </a:solidFill>
              </a:rPr>
              <a:t>then return </a:t>
            </a:r>
            <a:r>
              <a:rPr lang="en-US" dirty="0">
                <a:solidFill>
                  <a:srgbClr val="008000"/>
                </a:solidFill>
              </a:rPr>
              <a:t>DPLL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clauses, symbols–P, model∪{P=value}</a:t>
            </a:r>
            <a:r>
              <a:rPr lang="en-US" dirty="0"/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</a:rPr>
              <a:t>    P, value </a:t>
            </a:r>
            <a:r>
              <a:rPr lang="en-US" dirty="0"/>
              <a:t>←</a:t>
            </a:r>
            <a:r>
              <a:rPr lang="en-US" dirty="0">
                <a:solidFill>
                  <a:srgbClr val="008000"/>
                </a:solidFill>
              </a:rPr>
              <a:t>FIND-UNIT-CLAUSE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clauses, model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if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/>
              <a:t> is non-null </a:t>
            </a:r>
            <a:r>
              <a:rPr lang="en-US" dirty="0">
                <a:solidFill>
                  <a:srgbClr val="7030A0"/>
                </a:solidFill>
              </a:rPr>
              <a:t>then return </a:t>
            </a:r>
            <a:r>
              <a:rPr lang="en-US" dirty="0">
                <a:solidFill>
                  <a:srgbClr val="008000"/>
                </a:solidFill>
              </a:rPr>
              <a:t>DPLL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clauses, symbols–P, model∪{P=value}</a:t>
            </a:r>
            <a:r>
              <a:rPr lang="en-US" dirty="0"/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</a:rPr>
              <a:t>    P</a:t>
            </a:r>
            <a:r>
              <a:rPr lang="en-US" dirty="0"/>
              <a:t> ← First(</a:t>
            </a:r>
            <a:r>
              <a:rPr lang="en-US" dirty="0">
                <a:solidFill>
                  <a:srgbClr val="0000FF"/>
                </a:solidFill>
              </a:rPr>
              <a:t>symbols</a:t>
            </a:r>
            <a:r>
              <a:rPr lang="en-US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</a:rPr>
              <a:t>    rest</a:t>
            </a:r>
            <a:r>
              <a:rPr lang="en-US" dirty="0"/>
              <a:t> ← Rest(</a:t>
            </a:r>
            <a:r>
              <a:rPr lang="en-US" dirty="0">
                <a:solidFill>
                  <a:srgbClr val="0000FF"/>
                </a:solidFill>
              </a:rPr>
              <a:t>symbols</a:t>
            </a:r>
            <a:r>
              <a:rPr lang="en-US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return</a:t>
            </a:r>
            <a:r>
              <a:rPr lang="en-US" dirty="0"/>
              <a:t> or(</a:t>
            </a:r>
            <a:r>
              <a:rPr lang="en-US" dirty="0">
                <a:solidFill>
                  <a:srgbClr val="008000"/>
                </a:solidFill>
              </a:rPr>
              <a:t>DPLL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clauses, rest, model∪{P=true}</a:t>
            </a:r>
            <a:r>
              <a:rPr lang="en-US" dirty="0"/>
              <a:t>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                   </a:t>
            </a:r>
            <a:r>
              <a:rPr lang="en-US" dirty="0">
                <a:solidFill>
                  <a:srgbClr val="008000"/>
                </a:solidFill>
              </a:rPr>
              <a:t>DPLL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clauses, rest, model∪{P=false}</a:t>
            </a:r>
            <a:r>
              <a:rPr lang="en-US" dirty="0"/>
              <a:t>))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0471702-2421-4241-8482-76DC6353AF19}"/>
                  </a:ext>
                </a:extLst>
              </p14:cNvPr>
              <p14:cNvContentPartPr/>
              <p14:nvPr/>
            </p14:nvContentPartPr>
            <p14:xfrm>
              <a:off x="610920" y="1395720"/>
              <a:ext cx="7039800" cy="5079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0471702-2421-4241-8482-76DC6353AF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1560" y="1386360"/>
                <a:ext cx="7058520" cy="509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9749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as </a:t>
            </a:r>
            <a:r>
              <a:rPr lang="en-US" dirty="0" err="1"/>
              <a:t>Satisfiability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hyper-efficient SAT solver, can we use it to make plans?</a:t>
            </a:r>
          </a:p>
          <a:p>
            <a:r>
              <a:rPr lang="en-US" dirty="0"/>
              <a:t>Yes, for fully observable, deterministic case: planning problem is solvable </a:t>
            </a:r>
            <a:r>
              <a:rPr lang="en-US" dirty="0" err="1"/>
              <a:t>iff</a:t>
            </a:r>
            <a:r>
              <a:rPr lang="en-US" dirty="0"/>
              <a:t> there is some satisfying assignment for actions etc.</a:t>
            </a:r>
          </a:p>
        </p:txBody>
      </p:sp>
    </p:spTree>
    <p:extLst>
      <p:ext uri="{BB962C8B-B14F-4D97-AF65-F5344CB8AC3E}">
        <p14:creationId xmlns:p14="http://schemas.microsoft.com/office/powerpoint/2010/main" val="125257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cman_P2_ghosts6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09038" y="856643"/>
            <a:ext cx="4773924" cy="51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8" y="1113178"/>
            <a:ext cx="11242737" cy="5495689"/>
          </a:xfrm>
        </p:spPr>
        <p:txBody>
          <a:bodyPr/>
          <a:lstStyle/>
          <a:p>
            <a:r>
              <a:rPr lang="en-US" dirty="0"/>
              <a:t>Index card feedback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Thanks!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Piazza with some responses tonight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Alita Class Field Trip!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Saturday, 2/23, afternoon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Details will be posted on Piazza</a:t>
            </a:r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005D4679-D43F-4918-BE43-C1FE4BBD0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49" y="546793"/>
            <a:ext cx="3602759" cy="576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60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cman_P2_ghosts8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63768" y="1095025"/>
            <a:ext cx="5464464" cy="466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0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cman_P2_ghosts9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79683" y="1266198"/>
            <a:ext cx="4032634" cy="432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6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as </a:t>
            </a:r>
            <a:r>
              <a:rPr lang="en-US" dirty="0" err="1"/>
              <a:t>Satisfiability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hyper-efficient SAT solver, can we use it to make plans?</a:t>
            </a:r>
          </a:p>
          <a:p>
            <a:r>
              <a:rPr lang="en-US" dirty="0"/>
              <a:t>Yes, for fully observable, deterministic case: planning problem is solvable </a:t>
            </a:r>
            <a:r>
              <a:rPr lang="en-US" dirty="0" err="1"/>
              <a:t>iff</a:t>
            </a:r>
            <a:r>
              <a:rPr lang="en-US" dirty="0"/>
              <a:t> there is some satisfying assignment for actions etc.</a:t>
            </a:r>
          </a:p>
          <a:p>
            <a:endParaRPr lang="en-US" dirty="0"/>
          </a:p>
          <a:p>
            <a:r>
              <a:rPr lang="en-US" dirty="0"/>
              <a:t>For T = 1 to infinity, set up the KB as follows and run SAT solver:</a:t>
            </a:r>
          </a:p>
          <a:p>
            <a:pPr lvl="1"/>
            <a:r>
              <a:rPr lang="en-US" sz="2800" dirty="0"/>
              <a:t>Initial state, domain constraints</a:t>
            </a:r>
          </a:p>
          <a:p>
            <a:pPr lvl="1"/>
            <a:r>
              <a:rPr lang="en-US" sz="2800" dirty="0"/>
              <a:t>Transition model sentences up to time T</a:t>
            </a:r>
          </a:p>
          <a:p>
            <a:pPr lvl="1"/>
            <a:r>
              <a:rPr lang="en-US" sz="2800" dirty="0"/>
              <a:t>Goal is true at time T</a:t>
            </a:r>
          </a:p>
          <a:p>
            <a:pPr lvl="1"/>
            <a:r>
              <a:rPr lang="en-US" sz="2800" i="1" dirty="0">
                <a:solidFill>
                  <a:srgbClr val="C00000"/>
                </a:solidFill>
              </a:rPr>
              <a:t>Precondition axioms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7030A0"/>
                </a:solidFill>
              </a:rPr>
              <a:t>At_1,1_0 </a:t>
            </a:r>
            <a:r>
              <a:rPr lang="en-US" sz="2800" dirty="0">
                <a:solidFill>
                  <a:srgbClr val="7030A0"/>
                </a:solidFill>
                <a:sym typeface="Symbol"/>
              </a:rPr>
              <a:t> N_0    Wall_1,2 </a:t>
            </a:r>
            <a:r>
              <a:rPr lang="en-US" sz="2800" dirty="0">
                <a:sym typeface="Symbol"/>
              </a:rPr>
              <a:t>etc.</a:t>
            </a:r>
          </a:p>
          <a:p>
            <a:pPr lvl="1"/>
            <a:r>
              <a:rPr lang="en-US" sz="2800" i="1" dirty="0">
                <a:solidFill>
                  <a:srgbClr val="C00000"/>
                </a:solidFill>
              </a:rPr>
              <a:t>Action exclusion axioms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7030A0"/>
                </a:solidFill>
                <a:sym typeface="Symbol"/>
              </a:rPr>
              <a:t>(N</a:t>
            </a:r>
            <a:r>
              <a:rPr lang="en-US" sz="2800" dirty="0">
                <a:solidFill>
                  <a:srgbClr val="7030A0"/>
                </a:solidFill>
              </a:rPr>
              <a:t>_0 </a:t>
            </a:r>
            <a:r>
              <a:rPr lang="en-US" sz="2800" dirty="0">
                <a:solidFill>
                  <a:srgbClr val="7030A0"/>
                </a:solidFill>
                <a:sym typeface="Symbol"/>
              </a:rPr>
              <a:t> W</a:t>
            </a:r>
            <a:r>
              <a:rPr lang="en-US" sz="2800" dirty="0">
                <a:solidFill>
                  <a:srgbClr val="7030A0"/>
                </a:solidFill>
              </a:rPr>
              <a:t>_0) </a:t>
            </a:r>
            <a:r>
              <a:rPr lang="en-US" sz="2800" dirty="0">
                <a:solidFill>
                  <a:srgbClr val="7030A0"/>
                </a:solidFill>
                <a:sym typeface="Symbol"/>
              </a:rPr>
              <a:t> (</a:t>
            </a:r>
            <a:r>
              <a:rPr lang="en-US" sz="2800" dirty="0">
                <a:solidFill>
                  <a:srgbClr val="7030A0"/>
                </a:solidFill>
              </a:rPr>
              <a:t>N_0 </a:t>
            </a:r>
            <a:r>
              <a:rPr lang="en-US" sz="2800" dirty="0">
                <a:solidFill>
                  <a:srgbClr val="7030A0"/>
                </a:solidFill>
                <a:sym typeface="Symbol"/>
              </a:rPr>
              <a:t> </a:t>
            </a:r>
            <a:r>
              <a:rPr lang="en-US" sz="2800" dirty="0">
                <a:solidFill>
                  <a:srgbClr val="7030A0"/>
                </a:solidFill>
              </a:rPr>
              <a:t>S_0) </a:t>
            </a:r>
            <a:r>
              <a:rPr lang="en-US" sz="2800" dirty="0">
                <a:solidFill>
                  <a:srgbClr val="7030A0"/>
                </a:solidFill>
                <a:sym typeface="Symbol"/>
              </a:rPr>
              <a:t> .. </a:t>
            </a:r>
            <a:r>
              <a:rPr lang="en-US" sz="2800" dirty="0">
                <a:sym typeface="Symbol"/>
              </a:rPr>
              <a:t>etc.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7478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100" y="1175255"/>
            <a:ext cx="10515600" cy="4729164"/>
          </a:xfrm>
        </p:spPr>
        <p:txBody>
          <a:bodyPr/>
          <a:lstStyle/>
          <a:p>
            <a:r>
              <a:rPr lang="en-US" dirty="0"/>
              <a:t>The agent may know its initial location: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At_1,1_0</a:t>
            </a:r>
          </a:p>
          <a:p>
            <a:r>
              <a:rPr lang="en-US" dirty="0"/>
              <a:t>Or, it may not: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At_1,1_0 v At_1,2_0 v At_1,3_0 v … v At_3,3_0</a:t>
            </a:r>
          </a:p>
          <a:p>
            <a:r>
              <a:rPr lang="en-US" dirty="0"/>
              <a:t>We also need a </a:t>
            </a:r>
            <a:r>
              <a:rPr lang="en-US" i="1" dirty="0">
                <a:solidFill>
                  <a:srgbClr val="C00000"/>
                </a:solidFill>
              </a:rPr>
              <a:t>domain constraint </a:t>
            </a:r>
            <a:r>
              <a:rPr lang="en-US" dirty="0"/>
              <a:t>– cannot be in two places at once!</a:t>
            </a:r>
          </a:p>
          <a:p>
            <a:pPr lvl="1"/>
            <a:r>
              <a:rPr lang="en-US" dirty="0">
                <a:solidFill>
                  <a:srgbClr val="7030A0"/>
                </a:solidFill>
                <a:sym typeface="Symbol"/>
              </a:rPr>
              <a:t>(</a:t>
            </a:r>
            <a:r>
              <a:rPr lang="en-US" dirty="0">
                <a:solidFill>
                  <a:srgbClr val="7030A0"/>
                </a:solidFill>
              </a:rPr>
              <a:t>At_1,1_0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</a:t>
            </a:r>
            <a:r>
              <a:rPr lang="en-US" dirty="0">
                <a:solidFill>
                  <a:srgbClr val="7030A0"/>
                </a:solidFill>
              </a:rPr>
              <a:t>At_1,2_0)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(</a:t>
            </a:r>
            <a:r>
              <a:rPr lang="en-US" dirty="0">
                <a:solidFill>
                  <a:srgbClr val="7030A0"/>
                </a:solidFill>
              </a:rPr>
              <a:t>At_1,1_0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</a:t>
            </a:r>
            <a:r>
              <a:rPr lang="en-US" dirty="0">
                <a:solidFill>
                  <a:srgbClr val="7030A0"/>
                </a:solidFill>
              </a:rPr>
              <a:t>At_1,3_0)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…</a:t>
            </a:r>
          </a:p>
          <a:p>
            <a:pPr lvl="1"/>
            <a:r>
              <a:rPr lang="en-US" dirty="0">
                <a:solidFill>
                  <a:srgbClr val="7030A0"/>
                </a:solidFill>
                <a:sym typeface="Symbol"/>
              </a:rPr>
              <a:t>(</a:t>
            </a:r>
            <a:r>
              <a:rPr lang="en-US" dirty="0">
                <a:solidFill>
                  <a:srgbClr val="7030A0"/>
                </a:solidFill>
              </a:rPr>
              <a:t>At_1,1_1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</a:t>
            </a:r>
            <a:r>
              <a:rPr lang="en-US" dirty="0">
                <a:solidFill>
                  <a:srgbClr val="7030A0"/>
                </a:solidFill>
              </a:rPr>
              <a:t>At_1,2_1)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(</a:t>
            </a:r>
            <a:r>
              <a:rPr lang="en-US" dirty="0">
                <a:solidFill>
                  <a:srgbClr val="7030A0"/>
                </a:solidFill>
              </a:rPr>
              <a:t>At_1,1_1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</a:t>
            </a:r>
            <a:r>
              <a:rPr lang="en-US" dirty="0">
                <a:solidFill>
                  <a:srgbClr val="7030A0"/>
                </a:solidFill>
              </a:rPr>
              <a:t>At_1,3_1)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…</a:t>
            </a:r>
          </a:p>
          <a:p>
            <a:pPr lvl="1"/>
            <a:r>
              <a:rPr lang="en-US" dirty="0">
                <a:solidFill>
                  <a:srgbClr val="7030A0"/>
                </a:solidFill>
                <a:sym typeface="Symbol"/>
              </a:rPr>
              <a:t>…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endParaRPr lang="en-US" dirty="0">
              <a:solidFill>
                <a:srgbClr val="CC00CC"/>
              </a:solidFill>
            </a:endParaRPr>
          </a:p>
          <a:p>
            <a:endParaRPr lang="en-US" dirty="0">
              <a:solidFill>
                <a:srgbClr val="CC00CC"/>
              </a:solidFill>
            </a:endParaRPr>
          </a:p>
          <a:p>
            <a:pPr lvl="1"/>
            <a:endParaRPr lang="en-US" dirty="0">
              <a:solidFill>
                <a:srgbClr val="CC00CC"/>
              </a:solidFill>
            </a:endParaRPr>
          </a:p>
          <a:p>
            <a:endParaRPr lang="en-US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51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100" y="1147620"/>
            <a:ext cx="11067246" cy="4729164"/>
          </a:xfrm>
        </p:spPr>
        <p:txBody>
          <a:bodyPr/>
          <a:lstStyle/>
          <a:p>
            <a:r>
              <a:rPr lang="en-US" dirty="0"/>
              <a:t>How does each </a:t>
            </a:r>
            <a:r>
              <a:rPr lang="en-US" i="1" dirty="0">
                <a:solidFill>
                  <a:srgbClr val="C00000"/>
                </a:solidFill>
              </a:rPr>
              <a:t>state variable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or </a:t>
            </a:r>
            <a:r>
              <a:rPr lang="en-US" i="1" dirty="0">
                <a:solidFill>
                  <a:srgbClr val="C00000"/>
                </a:solidFill>
              </a:rPr>
              <a:t>fluent</a:t>
            </a:r>
            <a:r>
              <a:rPr lang="en-US" dirty="0"/>
              <a:t> at each time gets its value?</a:t>
            </a:r>
          </a:p>
          <a:p>
            <a:endParaRPr lang="en-US" sz="400" dirty="0"/>
          </a:p>
          <a:p>
            <a:r>
              <a:rPr lang="en-US" dirty="0"/>
              <a:t>State variables for PL Pacman are </a:t>
            </a:r>
            <a:r>
              <a:rPr lang="en-US" dirty="0" err="1">
                <a:solidFill>
                  <a:srgbClr val="7030A0"/>
                </a:solidFill>
              </a:rPr>
              <a:t>At_</a:t>
            </a:r>
            <a:r>
              <a:rPr lang="en-US" i="1" dirty="0" err="1">
                <a:solidFill>
                  <a:schemeClr val="tx1"/>
                </a:solidFill>
                <a:latin typeface="Times New Roman"/>
                <a:cs typeface="Times New Roman"/>
              </a:rPr>
              <a:t>x</a:t>
            </a:r>
            <a:r>
              <a:rPr lang="en-US" dirty="0" err="1">
                <a:solidFill>
                  <a:srgbClr val="7030A0"/>
                </a:solidFill>
              </a:rPr>
              <a:t>,</a:t>
            </a:r>
            <a:r>
              <a:rPr lang="en-US" i="1" dirty="0" err="1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lang="en-US" dirty="0" err="1">
                <a:solidFill>
                  <a:srgbClr val="7030A0"/>
                </a:solidFill>
              </a:rPr>
              <a:t>_</a:t>
            </a:r>
            <a:r>
              <a:rPr lang="en-US" i="1" dirty="0" err="1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/>
              <a:t>, e.g., </a:t>
            </a:r>
            <a:r>
              <a:rPr lang="en-US" dirty="0">
                <a:solidFill>
                  <a:srgbClr val="7030A0"/>
                </a:solidFill>
              </a:rPr>
              <a:t>At_3,3_17</a:t>
            </a:r>
          </a:p>
          <a:p>
            <a:endParaRPr lang="en-US" sz="400" dirty="0"/>
          </a:p>
          <a:p>
            <a:r>
              <a:rPr lang="en-US" dirty="0"/>
              <a:t>A state variable gets its value according to a </a:t>
            </a:r>
            <a:r>
              <a:rPr lang="en-US" i="1" dirty="0">
                <a:solidFill>
                  <a:srgbClr val="C00000"/>
                </a:solidFill>
              </a:rPr>
              <a:t>successor-state axiom</a:t>
            </a:r>
          </a:p>
          <a:p>
            <a:pPr lvl="1"/>
            <a:r>
              <a:rPr lang="en-US" dirty="0" err="1">
                <a:solidFill>
                  <a:srgbClr val="7030A0"/>
                </a:solidFill>
              </a:rPr>
              <a:t>X</a:t>
            </a:r>
            <a:r>
              <a:rPr lang="en-US" baseline="-25000" dirty="0" err="1">
                <a:solidFill>
                  <a:srgbClr val="7030A0"/>
                </a:solidFill>
              </a:rPr>
              <a:t>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 [</a:t>
            </a:r>
            <a:r>
              <a:rPr lang="en-US" dirty="0">
                <a:solidFill>
                  <a:srgbClr val="7030A0"/>
                </a:solidFill>
              </a:rPr>
              <a:t>X</a:t>
            </a:r>
            <a:r>
              <a:rPr lang="en-US" baseline="-25000" dirty="0">
                <a:solidFill>
                  <a:srgbClr val="7030A0"/>
                </a:solidFill>
              </a:rPr>
              <a:t>t-1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(some action</a:t>
            </a:r>
            <a:r>
              <a:rPr lang="en-US" baseline="-25000" dirty="0">
                <a:solidFill>
                  <a:srgbClr val="7030A0"/>
                </a:solidFill>
              </a:rPr>
              <a:t>t-1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made it false)] v</a:t>
            </a:r>
          </a:p>
          <a:p>
            <a:pPr marL="457165" lvl="1" indent="0">
              <a:buNone/>
            </a:pPr>
            <a:r>
              <a:rPr lang="en-US" dirty="0">
                <a:solidFill>
                  <a:srgbClr val="7030A0"/>
                </a:solidFill>
                <a:sym typeface="Symbol"/>
              </a:rPr>
              <a:t>              [</a:t>
            </a:r>
            <a:r>
              <a:rPr lang="en-US" dirty="0">
                <a:solidFill>
                  <a:srgbClr val="7030A0"/>
                </a:solidFill>
              </a:rPr>
              <a:t>X</a:t>
            </a:r>
            <a:r>
              <a:rPr lang="en-US" baseline="-25000" dirty="0">
                <a:solidFill>
                  <a:srgbClr val="7030A0"/>
                </a:solidFill>
              </a:rPr>
              <a:t>t-1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(some action</a:t>
            </a:r>
            <a:r>
              <a:rPr lang="en-US" baseline="-25000" dirty="0">
                <a:solidFill>
                  <a:srgbClr val="7030A0"/>
                </a:solidFill>
              </a:rPr>
              <a:t>t-1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made it true)]</a:t>
            </a:r>
          </a:p>
          <a:p>
            <a:endParaRPr lang="en-US" sz="400" dirty="0">
              <a:sym typeface="Symbol"/>
            </a:endParaRPr>
          </a:p>
          <a:p>
            <a:r>
              <a:rPr lang="en-US" dirty="0">
                <a:sym typeface="Symbol"/>
              </a:rPr>
              <a:t>For Pacman location: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At_3,3_17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 [</a:t>
            </a:r>
            <a:r>
              <a:rPr lang="en-US" dirty="0">
                <a:solidFill>
                  <a:srgbClr val="7030A0"/>
                </a:solidFill>
              </a:rPr>
              <a:t>At_3,3_16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((Wall_3,4  N_16) v (Wall_4,3  E_16) v …)]</a:t>
            </a:r>
          </a:p>
          <a:p>
            <a:pPr marL="457165" lvl="1" indent="0">
              <a:buNone/>
            </a:pPr>
            <a:r>
              <a:rPr lang="en-US" dirty="0">
                <a:solidFill>
                  <a:srgbClr val="7030A0"/>
                </a:solidFill>
                <a:sym typeface="Symbol"/>
              </a:rPr>
              <a:t>      v  [</a:t>
            </a:r>
            <a:r>
              <a:rPr lang="en-US" dirty="0">
                <a:solidFill>
                  <a:srgbClr val="7030A0"/>
                </a:solidFill>
              </a:rPr>
              <a:t>At_3,3_16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((</a:t>
            </a:r>
            <a:r>
              <a:rPr lang="en-US" dirty="0">
                <a:solidFill>
                  <a:srgbClr val="7030A0"/>
                </a:solidFill>
              </a:rPr>
              <a:t>At_3,2_16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Wall_3,3  N_16) v </a:t>
            </a:r>
          </a:p>
          <a:p>
            <a:pPr marL="457165" lvl="1" indent="0">
              <a:buNone/>
            </a:pPr>
            <a:r>
              <a:rPr lang="en-US" dirty="0">
                <a:solidFill>
                  <a:srgbClr val="7030A0"/>
                </a:solidFill>
                <a:sym typeface="Symbol"/>
              </a:rPr>
              <a:t>                                       (</a:t>
            </a:r>
            <a:r>
              <a:rPr lang="en-US" dirty="0">
                <a:solidFill>
                  <a:srgbClr val="7030A0"/>
                </a:solidFill>
              </a:rPr>
              <a:t>At_2,3_16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Wall_3,3  N_16) v …)]</a:t>
            </a:r>
          </a:p>
          <a:p>
            <a:pPr lvl="1"/>
            <a:endParaRPr lang="en-US" dirty="0">
              <a:solidFill>
                <a:srgbClr val="000090"/>
              </a:solidFill>
              <a:sym typeface="Symbol"/>
            </a:endParaRP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F199F7B-56E6-48CD-91C5-9A45DE9029D0}"/>
                  </a:ext>
                </a:extLst>
              </p14:cNvPr>
              <p14:cNvContentPartPr/>
              <p14:nvPr/>
            </p14:nvContentPartPr>
            <p14:xfrm>
              <a:off x="1644480" y="1604520"/>
              <a:ext cx="5227920" cy="2283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F199F7B-56E6-48CD-91C5-9A45DE9029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5120" y="1595160"/>
                <a:ext cx="5246640" cy="230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315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1"/>
            <a:ext cx="12192000" cy="1470025"/>
          </a:xfrm>
        </p:spPr>
        <p:txBody>
          <a:bodyPr>
            <a:normAutofit/>
          </a:bodyPr>
          <a:lstStyle/>
          <a:p>
            <a:r>
              <a:rPr lang="en-US" sz="4400" dirty="0"/>
              <a:t>AI: Representation and Problem Solving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267" dirty="0"/>
              <a:t>Logical Agents</a:t>
            </a:r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5562600"/>
            <a:ext cx="12192000" cy="89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867" dirty="0"/>
              <a:t>Slide credits: CMU AI, http://ai.berkeley.edu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7A63E-2D20-4B9D-84E2-5B2951029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239" y="2030006"/>
            <a:ext cx="2541195" cy="33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55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7BEE12-9F69-4091-A49A-3127432337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9"/>
                <a:ext cx="10233132" cy="1270514"/>
              </a:xfrm>
            </p:spPr>
            <p:txBody>
              <a:bodyPr/>
              <a:lstStyle/>
              <a:p>
                <a:r>
                  <a:rPr lang="en-US" dirty="0"/>
                  <a:t>The regions below visually enclose the set of models that satisfy the respective sentence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 For which of the following diagrams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entail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 Select all that apply.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7BEE12-9F69-4091-A49A-312743233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9"/>
                <a:ext cx="10233132" cy="1270514"/>
              </a:xfrm>
              <a:blipFill>
                <a:blip r:embed="rId3"/>
                <a:stretch>
                  <a:fillRect l="-1251" t="-8173" r="-775" b="-12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0D976E6F-A8ED-4DC7-909A-1294D6D44791}"/>
              </a:ext>
            </a:extLst>
          </p:cNvPr>
          <p:cNvSpPr/>
          <p:nvPr/>
        </p:nvSpPr>
        <p:spPr>
          <a:xfrm>
            <a:off x="922928" y="2733964"/>
            <a:ext cx="1727022" cy="1740344"/>
          </a:xfrm>
          <a:prstGeom prst="ellipse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D2CC0F-17A2-49F0-9DA1-F7F16985D442}"/>
                  </a:ext>
                </a:extLst>
              </p:cNvPr>
              <p:cNvSpPr txBox="1"/>
              <p:nvPr/>
            </p:nvSpPr>
            <p:spPr>
              <a:xfrm>
                <a:off x="1029235" y="2905779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D2CC0F-17A2-49F0-9DA1-F7F16985D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35" y="2905779"/>
                <a:ext cx="68775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D0706140-252B-4F13-BCAE-87A09E04C416}"/>
              </a:ext>
            </a:extLst>
          </p:cNvPr>
          <p:cNvSpPr/>
          <p:nvPr/>
        </p:nvSpPr>
        <p:spPr>
          <a:xfrm>
            <a:off x="1796297" y="2733964"/>
            <a:ext cx="1727022" cy="1740344"/>
          </a:xfrm>
          <a:prstGeom prst="ellips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CBEA7D-6652-4264-8D2C-D8E50CF17A89}"/>
                  </a:ext>
                </a:extLst>
              </p:cNvPr>
              <p:cNvSpPr txBox="1"/>
              <p:nvPr/>
            </p:nvSpPr>
            <p:spPr>
              <a:xfrm>
                <a:off x="2659808" y="2905779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CBEA7D-6652-4264-8D2C-D8E50CF17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808" y="2905779"/>
                <a:ext cx="68775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01659DAF-C927-4743-8F29-F0FFF420BF25}"/>
              </a:ext>
            </a:extLst>
          </p:cNvPr>
          <p:cNvSpPr/>
          <p:nvPr/>
        </p:nvSpPr>
        <p:spPr>
          <a:xfrm>
            <a:off x="4543582" y="2733963"/>
            <a:ext cx="1727022" cy="1740344"/>
          </a:xfrm>
          <a:prstGeom prst="ellipse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041632-1803-4540-8298-001BB217EE6E}"/>
                  </a:ext>
                </a:extLst>
              </p:cNvPr>
              <p:cNvSpPr txBox="1"/>
              <p:nvPr/>
            </p:nvSpPr>
            <p:spPr>
              <a:xfrm>
                <a:off x="4662970" y="2904704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041632-1803-4540-8298-001BB217E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970" y="2904704"/>
                <a:ext cx="68775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C20DFAEB-B8C2-4854-BA94-A693B3C0D84E}"/>
              </a:ext>
            </a:extLst>
          </p:cNvPr>
          <p:cNvSpPr/>
          <p:nvPr/>
        </p:nvSpPr>
        <p:spPr>
          <a:xfrm>
            <a:off x="6323002" y="2733963"/>
            <a:ext cx="1727022" cy="1740344"/>
          </a:xfrm>
          <a:prstGeom prst="ellips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AFC0B4-C3D1-41FD-AC9E-234C1F2767B7}"/>
                  </a:ext>
                </a:extLst>
              </p:cNvPr>
              <p:cNvSpPr txBox="1"/>
              <p:nvPr/>
            </p:nvSpPr>
            <p:spPr>
              <a:xfrm>
                <a:off x="7186513" y="2905778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AFC0B4-C3D1-41FD-AC9E-234C1F276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513" y="2905778"/>
                <a:ext cx="68775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81EC61E-5898-47F6-B3DF-09E95D911884}"/>
              </a:ext>
            </a:extLst>
          </p:cNvPr>
          <p:cNvSpPr/>
          <p:nvPr/>
        </p:nvSpPr>
        <p:spPr>
          <a:xfrm>
            <a:off x="9435743" y="2733963"/>
            <a:ext cx="1727022" cy="1740344"/>
          </a:xfrm>
          <a:prstGeom prst="ellipse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510EF6F-F920-4E76-AB1F-9371021D5E33}"/>
              </a:ext>
            </a:extLst>
          </p:cNvPr>
          <p:cNvSpPr/>
          <p:nvPr/>
        </p:nvSpPr>
        <p:spPr>
          <a:xfrm>
            <a:off x="9435743" y="2733963"/>
            <a:ext cx="1727022" cy="1740344"/>
          </a:xfrm>
          <a:prstGeom prst="ellips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ECC80E-7E3F-4340-A6DC-BC5057BC12E9}"/>
                  </a:ext>
                </a:extLst>
              </p:cNvPr>
              <p:cNvSpPr txBox="1"/>
              <p:nvPr/>
            </p:nvSpPr>
            <p:spPr>
              <a:xfrm>
                <a:off x="10299254" y="2905778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ECC80E-7E3F-4340-A6DC-BC5057BC1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254" y="2905778"/>
                <a:ext cx="68775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83DF87-732D-4EC3-92FA-8FCB5FF5A196}"/>
                  </a:ext>
                </a:extLst>
              </p:cNvPr>
              <p:cNvSpPr txBox="1"/>
              <p:nvPr/>
            </p:nvSpPr>
            <p:spPr>
              <a:xfrm>
                <a:off x="9542050" y="2905778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83DF87-732D-4EC3-92FA-8FCB5FF5A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050" y="2905778"/>
                <a:ext cx="68775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7A228CCC-548F-4673-9860-55A17689668A}"/>
              </a:ext>
            </a:extLst>
          </p:cNvPr>
          <p:cNvSpPr/>
          <p:nvPr/>
        </p:nvSpPr>
        <p:spPr>
          <a:xfrm>
            <a:off x="3020025" y="4874650"/>
            <a:ext cx="1727022" cy="1740344"/>
          </a:xfrm>
          <a:prstGeom prst="ellipse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FF6DAB-0530-4E71-9B06-D5705EA8240C}"/>
                  </a:ext>
                </a:extLst>
              </p:cNvPr>
              <p:cNvSpPr txBox="1"/>
              <p:nvPr/>
            </p:nvSpPr>
            <p:spPr>
              <a:xfrm>
                <a:off x="3126332" y="5046465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FF6DAB-0530-4E71-9B06-D5705EA82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332" y="5046465"/>
                <a:ext cx="68775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967709B3-7628-491A-B5ED-B0E570B9D1EB}"/>
              </a:ext>
            </a:extLst>
          </p:cNvPr>
          <p:cNvSpPr/>
          <p:nvPr/>
        </p:nvSpPr>
        <p:spPr>
          <a:xfrm>
            <a:off x="3686777" y="5534941"/>
            <a:ext cx="863510" cy="870172"/>
          </a:xfrm>
          <a:prstGeom prst="ellips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CAD911-7BE9-4EF4-A4D2-E79C388CCB38}"/>
                  </a:ext>
                </a:extLst>
              </p:cNvPr>
              <p:cNvSpPr txBox="1"/>
              <p:nvPr/>
            </p:nvSpPr>
            <p:spPr>
              <a:xfrm>
                <a:off x="3686777" y="5706756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CAD911-7BE9-4EF4-A4D2-E79C388CC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777" y="5706756"/>
                <a:ext cx="68775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A4107D13-280B-4D3B-A396-0EF7B8BFFCD3}"/>
              </a:ext>
            </a:extLst>
          </p:cNvPr>
          <p:cNvSpPr/>
          <p:nvPr/>
        </p:nvSpPr>
        <p:spPr>
          <a:xfrm>
            <a:off x="7480569" y="5458618"/>
            <a:ext cx="1000191" cy="971738"/>
          </a:xfrm>
          <a:prstGeom prst="ellipse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2C09AA9-00DF-41E0-B27D-E6E4DBE5B6DA}"/>
              </a:ext>
            </a:extLst>
          </p:cNvPr>
          <p:cNvSpPr/>
          <p:nvPr/>
        </p:nvSpPr>
        <p:spPr>
          <a:xfrm>
            <a:off x="7186515" y="4874650"/>
            <a:ext cx="1727022" cy="1740344"/>
          </a:xfrm>
          <a:prstGeom prst="ellips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3CBDFA-29E1-4537-9BE8-A5AF7424DC72}"/>
                  </a:ext>
                </a:extLst>
              </p:cNvPr>
              <p:cNvSpPr txBox="1"/>
              <p:nvPr/>
            </p:nvSpPr>
            <p:spPr>
              <a:xfrm>
                <a:off x="8050026" y="5046465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3CBDFA-29E1-4537-9BE8-A5AF7424D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026" y="5046465"/>
                <a:ext cx="68775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BDF2D2-2D6A-469B-BDFE-DD139CC8ACF1}"/>
                  </a:ext>
                </a:extLst>
              </p:cNvPr>
              <p:cNvSpPr txBox="1"/>
              <p:nvPr/>
            </p:nvSpPr>
            <p:spPr>
              <a:xfrm>
                <a:off x="7586876" y="5630433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BDF2D2-2D6A-469B-BDFE-DD139CC8A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876" y="5630433"/>
                <a:ext cx="68775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8F997F9-9D84-4872-9F83-A9FB806E94FC}"/>
              </a:ext>
            </a:extLst>
          </p:cNvPr>
          <p:cNvSpPr txBox="1"/>
          <p:nvPr/>
        </p:nvSpPr>
        <p:spPr>
          <a:xfrm>
            <a:off x="525898" y="2555508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9D3C33-031B-44B1-865C-4742BBC4E68B}"/>
              </a:ext>
            </a:extLst>
          </p:cNvPr>
          <p:cNvSpPr txBox="1"/>
          <p:nvPr/>
        </p:nvSpPr>
        <p:spPr>
          <a:xfrm>
            <a:off x="4224153" y="2575634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5A17C4-C85E-42FB-96C4-462C311C9728}"/>
              </a:ext>
            </a:extLst>
          </p:cNvPr>
          <p:cNvSpPr txBox="1"/>
          <p:nvPr/>
        </p:nvSpPr>
        <p:spPr>
          <a:xfrm>
            <a:off x="9091866" y="2644737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C)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ED129C-6AE0-43C5-90C5-896496CE2C37}"/>
              </a:ext>
            </a:extLst>
          </p:cNvPr>
          <p:cNvSpPr txBox="1"/>
          <p:nvPr/>
        </p:nvSpPr>
        <p:spPr>
          <a:xfrm>
            <a:off x="2676148" y="4714729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296EEA-6CAA-4850-B72A-BC052DC7E035}"/>
              </a:ext>
            </a:extLst>
          </p:cNvPr>
          <p:cNvSpPr txBox="1"/>
          <p:nvPr/>
        </p:nvSpPr>
        <p:spPr>
          <a:xfrm>
            <a:off x="6842636" y="4757846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E)</a:t>
            </a:r>
          </a:p>
        </p:txBody>
      </p:sp>
    </p:spTree>
    <p:extLst>
      <p:ext uri="{BB962C8B-B14F-4D97-AF65-F5344CB8AC3E}">
        <p14:creationId xmlns:p14="http://schemas.microsoft.com/office/powerpoint/2010/main" val="309918847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entagon 37">
            <a:extLst>
              <a:ext uri="{FF2B5EF4-FFF2-40B4-BE49-F238E27FC236}">
                <a16:creationId xmlns:a16="http://schemas.microsoft.com/office/drawing/2014/main" id="{73AD917E-72C1-4390-A6BF-6A33692A73DF}"/>
              </a:ext>
            </a:extLst>
          </p:cNvPr>
          <p:cNvSpPr/>
          <p:nvPr/>
        </p:nvSpPr>
        <p:spPr>
          <a:xfrm>
            <a:off x="9723812" y="2849823"/>
            <a:ext cx="1327711" cy="1450127"/>
          </a:xfrm>
          <a:prstGeom prst="pentagon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intersection feasible regions?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7BEE12-9F69-4091-A49A-3127432337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9"/>
                <a:ext cx="10790156" cy="1270514"/>
              </a:xfrm>
            </p:spPr>
            <p:txBody>
              <a:bodyPr/>
              <a:lstStyle/>
              <a:p>
                <a:r>
                  <a:rPr lang="en-US" dirty="0"/>
                  <a:t>The regions below visually enclose the set of </a:t>
                </a:r>
                <a:r>
                  <a:rPr lang="en-US" dirty="0">
                    <a:solidFill>
                      <a:srgbClr val="C00000"/>
                    </a:solidFill>
                  </a:rPr>
                  <a:t>points</a:t>
                </a:r>
                <a:r>
                  <a:rPr lang="en-US" dirty="0"/>
                  <a:t> that satisfy the respective </a:t>
                </a:r>
                <a:r>
                  <a:rPr lang="en-US" dirty="0">
                    <a:solidFill>
                      <a:srgbClr val="C00000"/>
                    </a:solidFill>
                  </a:rPr>
                  <a:t>constraints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 For which of the following diagrams is a </a:t>
                </a:r>
                <a:r>
                  <a:rPr lang="en-US" dirty="0">
                    <a:solidFill>
                      <a:srgbClr val="C00000"/>
                    </a:solidFill>
                  </a:rPr>
                  <a:t>solution point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guaranteed to be feasible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 Select all that apply.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7BEE12-9F69-4091-A49A-312743233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9"/>
                <a:ext cx="10790156" cy="1270514"/>
              </a:xfrm>
              <a:blipFill>
                <a:blip r:embed="rId3"/>
                <a:stretch>
                  <a:fillRect l="-1186" t="-8173" b="-12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8F997F9-9D84-4872-9F83-A9FB806E94FC}"/>
              </a:ext>
            </a:extLst>
          </p:cNvPr>
          <p:cNvSpPr txBox="1"/>
          <p:nvPr/>
        </p:nvSpPr>
        <p:spPr>
          <a:xfrm>
            <a:off x="525898" y="2555508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/>
              <a:t>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9D3C33-031B-44B1-865C-4742BBC4E68B}"/>
              </a:ext>
            </a:extLst>
          </p:cNvPr>
          <p:cNvSpPr txBox="1"/>
          <p:nvPr/>
        </p:nvSpPr>
        <p:spPr>
          <a:xfrm>
            <a:off x="4224153" y="2575634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5A17C4-C85E-42FB-96C4-462C311C9728}"/>
              </a:ext>
            </a:extLst>
          </p:cNvPr>
          <p:cNvSpPr txBox="1"/>
          <p:nvPr/>
        </p:nvSpPr>
        <p:spPr>
          <a:xfrm>
            <a:off x="9091866" y="2644737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C)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ED129C-6AE0-43C5-90C5-896496CE2C37}"/>
              </a:ext>
            </a:extLst>
          </p:cNvPr>
          <p:cNvSpPr txBox="1"/>
          <p:nvPr/>
        </p:nvSpPr>
        <p:spPr>
          <a:xfrm>
            <a:off x="2676148" y="4714729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296EEA-6CAA-4850-B72A-BC052DC7E035}"/>
              </a:ext>
            </a:extLst>
          </p:cNvPr>
          <p:cNvSpPr txBox="1"/>
          <p:nvPr/>
        </p:nvSpPr>
        <p:spPr>
          <a:xfrm>
            <a:off x="6842636" y="4757846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E)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B22D806D-5A48-457D-BBFC-B51D9D0DBB91}"/>
              </a:ext>
            </a:extLst>
          </p:cNvPr>
          <p:cNvSpPr/>
          <p:nvPr/>
        </p:nvSpPr>
        <p:spPr>
          <a:xfrm>
            <a:off x="1079970" y="2890965"/>
            <a:ext cx="1327711" cy="1450127"/>
          </a:xfrm>
          <a:prstGeom prst="pentagon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074723D6-54FB-45D4-A661-5071DE3E9A72}"/>
              </a:ext>
            </a:extLst>
          </p:cNvPr>
          <p:cNvSpPr/>
          <p:nvPr/>
        </p:nvSpPr>
        <p:spPr>
          <a:xfrm>
            <a:off x="1821642" y="2743034"/>
            <a:ext cx="1499160" cy="1254113"/>
          </a:xfrm>
          <a:prstGeom prst="triangl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CBEA7D-6652-4264-8D2C-D8E50CF17A89}"/>
                  </a:ext>
                </a:extLst>
              </p:cNvPr>
              <p:cNvSpPr txBox="1"/>
              <p:nvPr/>
            </p:nvSpPr>
            <p:spPr>
              <a:xfrm>
                <a:off x="2468188" y="3523481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CBEA7D-6652-4264-8D2C-D8E50CF17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188" y="3523481"/>
                <a:ext cx="68775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D2CC0F-17A2-49F0-9DA1-F7F16985D442}"/>
                  </a:ext>
                </a:extLst>
              </p:cNvPr>
              <p:cNvSpPr txBox="1"/>
              <p:nvPr/>
            </p:nvSpPr>
            <p:spPr>
              <a:xfrm>
                <a:off x="1079971" y="3473927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D2CC0F-17A2-49F0-9DA1-F7F16985D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71" y="3473927"/>
                <a:ext cx="68775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Pentagon 30">
            <a:extLst>
              <a:ext uri="{FF2B5EF4-FFF2-40B4-BE49-F238E27FC236}">
                <a16:creationId xmlns:a16="http://schemas.microsoft.com/office/drawing/2014/main" id="{5218E17C-1B64-4CC3-ABA8-F7654E2AEFBA}"/>
              </a:ext>
            </a:extLst>
          </p:cNvPr>
          <p:cNvSpPr/>
          <p:nvPr/>
        </p:nvSpPr>
        <p:spPr>
          <a:xfrm>
            <a:off x="4729755" y="2796894"/>
            <a:ext cx="1327711" cy="1450127"/>
          </a:xfrm>
          <a:prstGeom prst="pentagon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4EEFAB01-9AF3-47B7-89B9-1D1DAE77F039}"/>
              </a:ext>
            </a:extLst>
          </p:cNvPr>
          <p:cNvSpPr/>
          <p:nvPr/>
        </p:nvSpPr>
        <p:spPr>
          <a:xfrm>
            <a:off x="6498805" y="2984261"/>
            <a:ext cx="1499160" cy="1254113"/>
          </a:xfrm>
          <a:prstGeom prst="triangl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entagon 34">
            <a:extLst>
              <a:ext uri="{FF2B5EF4-FFF2-40B4-BE49-F238E27FC236}">
                <a16:creationId xmlns:a16="http://schemas.microsoft.com/office/drawing/2014/main" id="{FA946265-1BD5-40C8-936C-85E9A714014D}"/>
              </a:ext>
            </a:extLst>
          </p:cNvPr>
          <p:cNvSpPr/>
          <p:nvPr/>
        </p:nvSpPr>
        <p:spPr>
          <a:xfrm>
            <a:off x="9723812" y="2841589"/>
            <a:ext cx="1327711" cy="1450127"/>
          </a:xfrm>
          <a:prstGeom prst="pentagon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3C3BF32-0116-43F3-B422-E36A95D6B6DA}"/>
                  </a:ext>
                </a:extLst>
              </p:cNvPr>
              <p:cNvSpPr txBox="1"/>
              <p:nvPr/>
            </p:nvSpPr>
            <p:spPr>
              <a:xfrm>
                <a:off x="10270294" y="3475296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3C3BF32-0116-43F3-B422-E36A95D6B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0294" y="3475296"/>
                <a:ext cx="68775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B69D94-CD98-4228-B00E-4E47BDCDF0B5}"/>
                  </a:ext>
                </a:extLst>
              </p:cNvPr>
              <p:cNvSpPr txBox="1"/>
              <p:nvPr/>
            </p:nvSpPr>
            <p:spPr>
              <a:xfrm>
                <a:off x="9723813" y="3424551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B69D94-CD98-4228-B00E-4E47BDCDF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813" y="3424551"/>
                <a:ext cx="68775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6257DB5-25C6-4A20-8D53-5116F7FCA82E}"/>
                  </a:ext>
                </a:extLst>
              </p:cNvPr>
              <p:cNvSpPr txBox="1"/>
              <p:nvPr/>
            </p:nvSpPr>
            <p:spPr>
              <a:xfrm>
                <a:off x="7068092" y="3708006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6257DB5-25C6-4A20-8D53-5116F7FCA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092" y="3708006"/>
                <a:ext cx="68775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2DACE61-71E8-4678-BD45-5354E720218A}"/>
                  </a:ext>
                </a:extLst>
              </p:cNvPr>
              <p:cNvSpPr txBox="1"/>
              <p:nvPr/>
            </p:nvSpPr>
            <p:spPr>
              <a:xfrm>
                <a:off x="4729756" y="3379856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2DACE61-71E8-4678-BD45-5354E7202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756" y="3379856"/>
                <a:ext cx="68775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Pentagon 38">
            <a:extLst>
              <a:ext uri="{FF2B5EF4-FFF2-40B4-BE49-F238E27FC236}">
                <a16:creationId xmlns:a16="http://schemas.microsoft.com/office/drawing/2014/main" id="{D5B77FD0-D587-45A0-A5D7-7E76EFB07D59}"/>
              </a:ext>
            </a:extLst>
          </p:cNvPr>
          <p:cNvSpPr/>
          <p:nvPr/>
        </p:nvSpPr>
        <p:spPr>
          <a:xfrm>
            <a:off x="2994100" y="4714729"/>
            <a:ext cx="1917807" cy="1931073"/>
          </a:xfrm>
          <a:prstGeom prst="pentagon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DD79FB7A-11FA-4E60-9850-E224BFC035E6}"/>
              </a:ext>
            </a:extLst>
          </p:cNvPr>
          <p:cNvSpPr/>
          <p:nvPr/>
        </p:nvSpPr>
        <p:spPr>
          <a:xfrm>
            <a:off x="3843697" y="5429890"/>
            <a:ext cx="783722" cy="772064"/>
          </a:xfrm>
          <a:prstGeom prst="triangl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CD94F24-0110-4A7C-8553-9B9577F49417}"/>
                  </a:ext>
                </a:extLst>
              </p:cNvPr>
              <p:cNvSpPr txBox="1"/>
              <p:nvPr/>
            </p:nvSpPr>
            <p:spPr>
              <a:xfrm>
                <a:off x="3870907" y="5678734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CD94F24-0110-4A7C-8553-9B9577F49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907" y="5678734"/>
                <a:ext cx="68775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D6EDAAC-F00A-43E3-94B6-CDEF0D902EFF}"/>
                  </a:ext>
                </a:extLst>
              </p:cNvPr>
              <p:cNvSpPr txBox="1"/>
              <p:nvPr/>
            </p:nvSpPr>
            <p:spPr>
              <a:xfrm>
                <a:off x="3155942" y="5662576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D6EDAAC-F00A-43E3-94B6-CDEF0D902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942" y="5662576"/>
                <a:ext cx="68775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Pentagon 42">
            <a:extLst>
              <a:ext uri="{FF2B5EF4-FFF2-40B4-BE49-F238E27FC236}">
                <a16:creationId xmlns:a16="http://schemas.microsoft.com/office/drawing/2014/main" id="{CC2F5027-2106-4C56-A70F-3E2F317F4402}"/>
              </a:ext>
            </a:extLst>
          </p:cNvPr>
          <p:cNvSpPr/>
          <p:nvPr/>
        </p:nvSpPr>
        <p:spPr>
          <a:xfrm>
            <a:off x="7519207" y="5791891"/>
            <a:ext cx="811406" cy="710515"/>
          </a:xfrm>
          <a:prstGeom prst="pentagon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052FABB4-966D-4C8A-9CF8-4E05939E71D1}"/>
              </a:ext>
            </a:extLst>
          </p:cNvPr>
          <p:cNvSpPr/>
          <p:nvPr/>
        </p:nvSpPr>
        <p:spPr>
          <a:xfrm>
            <a:off x="7082351" y="4881804"/>
            <a:ext cx="2034651" cy="1726033"/>
          </a:xfrm>
          <a:prstGeom prst="triangl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EB91ABC-2985-4686-879C-9C7E0A20DC2E}"/>
                  </a:ext>
                </a:extLst>
              </p:cNvPr>
              <p:cNvSpPr txBox="1"/>
              <p:nvPr/>
            </p:nvSpPr>
            <p:spPr>
              <a:xfrm>
                <a:off x="8187129" y="6077469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EB91ABC-2985-4686-879C-9C7E0A20D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129" y="6077469"/>
                <a:ext cx="68775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8CFC01-C0DA-4F5C-9BAB-93E7E190F44F}"/>
                  </a:ext>
                </a:extLst>
              </p:cNvPr>
              <p:cNvSpPr txBox="1"/>
              <p:nvPr/>
            </p:nvSpPr>
            <p:spPr>
              <a:xfrm>
                <a:off x="7499375" y="5881680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8CFC01-C0DA-4F5C-9BAB-93E7E190F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375" y="5881680"/>
                <a:ext cx="68775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F5A3C86-1A61-4A9C-8846-FCA5D8AAB273}"/>
                  </a:ext>
                </a:extLst>
              </p14:cNvPr>
              <p14:cNvContentPartPr/>
              <p14:nvPr/>
            </p14:nvContentPartPr>
            <p14:xfrm>
              <a:off x="1488600" y="2279880"/>
              <a:ext cx="9932760" cy="3131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F5A3C86-1A61-4A9C-8846-FCA5D8AAB27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79240" y="2270520"/>
                <a:ext cx="9951480" cy="315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3493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5" grpId="0"/>
      <p:bldP spid="26" grpId="0"/>
      <p:bldP spid="27" grpId="0"/>
      <p:bldP spid="28" grpId="0"/>
      <p:bldP spid="31" grpId="0" animBg="1"/>
      <p:bldP spid="32" grpId="0" animBg="1"/>
      <p:bldP spid="35" grpId="0" animBg="1"/>
      <p:bldP spid="36" grpId="0"/>
      <p:bldP spid="37" grpId="0"/>
      <p:bldP spid="33" grpId="0"/>
      <p:bldP spid="34" grpId="0"/>
      <p:bldP spid="39" grpId="0" animBg="1"/>
      <p:bldP spid="40" grpId="0" animBg="1"/>
      <p:bldP spid="41" grpId="0"/>
      <p:bldP spid="42" grpId="0"/>
      <p:bldP spid="43" grpId="0" animBg="1"/>
      <p:bldP spid="44" grpId="0" animBg="1"/>
      <p:bldP spid="45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7BEE12-9F69-4091-A49A-3127432337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9"/>
                <a:ext cx="10233132" cy="1270514"/>
              </a:xfrm>
            </p:spPr>
            <p:txBody>
              <a:bodyPr/>
              <a:lstStyle/>
              <a:p>
                <a:r>
                  <a:rPr lang="en-US" dirty="0"/>
                  <a:t>The regions below visually enclose the set of models that satisfy the respective sentence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 For which of the following diagrams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entail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 Select all that apply.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7BEE12-9F69-4091-A49A-312743233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9"/>
                <a:ext cx="10233132" cy="1270514"/>
              </a:xfrm>
              <a:blipFill>
                <a:blip r:embed="rId3"/>
                <a:stretch>
                  <a:fillRect l="-1251" t="-8173" r="-775" b="-12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0D976E6F-A8ED-4DC7-909A-1294D6D44791}"/>
              </a:ext>
            </a:extLst>
          </p:cNvPr>
          <p:cNvSpPr/>
          <p:nvPr/>
        </p:nvSpPr>
        <p:spPr>
          <a:xfrm>
            <a:off x="922928" y="2733964"/>
            <a:ext cx="1727022" cy="1740344"/>
          </a:xfrm>
          <a:prstGeom prst="ellipse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D2CC0F-17A2-49F0-9DA1-F7F16985D442}"/>
                  </a:ext>
                </a:extLst>
              </p:cNvPr>
              <p:cNvSpPr txBox="1"/>
              <p:nvPr/>
            </p:nvSpPr>
            <p:spPr>
              <a:xfrm>
                <a:off x="1029235" y="2905779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D2CC0F-17A2-49F0-9DA1-F7F16985D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35" y="2905779"/>
                <a:ext cx="68775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D0706140-252B-4F13-BCAE-87A09E04C416}"/>
              </a:ext>
            </a:extLst>
          </p:cNvPr>
          <p:cNvSpPr/>
          <p:nvPr/>
        </p:nvSpPr>
        <p:spPr>
          <a:xfrm>
            <a:off x="1796297" y="2733964"/>
            <a:ext cx="1727022" cy="1740344"/>
          </a:xfrm>
          <a:prstGeom prst="ellips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CBEA7D-6652-4264-8D2C-D8E50CF17A89}"/>
                  </a:ext>
                </a:extLst>
              </p:cNvPr>
              <p:cNvSpPr txBox="1"/>
              <p:nvPr/>
            </p:nvSpPr>
            <p:spPr>
              <a:xfrm>
                <a:off x="2659808" y="2905779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CBEA7D-6652-4264-8D2C-D8E50CF17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808" y="2905779"/>
                <a:ext cx="68775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01659DAF-C927-4743-8F29-F0FFF420BF25}"/>
              </a:ext>
            </a:extLst>
          </p:cNvPr>
          <p:cNvSpPr/>
          <p:nvPr/>
        </p:nvSpPr>
        <p:spPr>
          <a:xfrm>
            <a:off x="4543582" y="2733963"/>
            <a:ext cx="1727022" cy="1740344"/>
          </a:xfrm>
          <a:prstGeom prst="ellipse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041632-1803-4540-8298-001BB217EE6E}"/>
                  </a:ext>
                </a:extLst>
              </p:cNvPr>
              <p:cNvSpPr txBox="1"/>
              <p:nvPr/>
            </p:nvSpPr>
            <p:spPr>
              <a:xfrm>
                <a:off x="4662970" y="2904704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041632-1803-4540-8298-001BB217E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970" y="2904704"/>
                <a:ext cx="68775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C20DFAEB-B8C2-4854-BA94-A693B3C0D84E}"/>
              </a:ext>
            </a:extLst>
          </p:cNvPr>
          <p:cNvSpPr/>
          <p:nvPr/>
        </p:nvSpPr>
        <p:spPr>
          <a:xfrm>
            <a:off x="6323002" y="2733963"/>
            <a:ext cx="1727022" cy="1740344"/>
          </a:xfrm>
          <a:prstGeom prst="ellips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AFC0B4-C3D1-41FD-AC9E-234C1F2767B7}"/>
                  </a:ext>
                </a:extLst>
              </p:cNvPr>
              <p:cNvSpPr txBox="1"/>
              <p:nvPr/>
            </p:nvSpPr>
            <p:spPr>
              <a:xfrm>
                <a:off x="7186513" y="2905778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AFC0B4-C3D1-41FD-AC9E-234C1F276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513" y="2905778"/>
                <a:ext cx="68775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81EC61E-5898-47F6-B3DF-09E95D911884}"/>
              </a:ext>
            </a:extLst>
          </p:cNvPr>
          <p:cNvSpPr/>
          <p:nvPr/>
        </p:nvSpPr>
        <p:spPr>
          <a:xfrm>
            <a:off x="9435743" y="2733963"/>
            <a:ext cx="1727022" cy="1740344"/>
          </a:xfrm>
          <a:prstGeom prst="ellipse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510EF6F-F920-4E76-AB1F-9371021D5E33}"/>
              </a:ext>
            </a:extLst>
          </p:cNvPr>
          <p:cNvSpPr/>
          <p:nvPr/>
        </p:nvSpPr>
        <p:spPr>
          <a:xfrm>
            <a:off x="9435743" y="2733963"/>
            <a:ext cx="1727022" cy="1740344"/>
          </a:xfrm>
          <a:prstGeom prst="ellips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ECC80E-7E3F-4340-A6DC-BC5057BC12E9}"/>
                  </a:ext>
                </a:extLst>
              </p:cNvPr>
              <p:cNvSpPr txBox="1"/>
              <p:nvPr/>
            </p:nvSpPr>
            <p:spPr>
              <a:xfrm>
                <a:off x="10299254" y="2905778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ECC80E-7E3F-4340-A6DC-BC5057BC1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254" y="2905778"/>
                <a:ext cx="68775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83DF87-732D-4EC3-92FA-8FCB5FF5A196}"/>
                  </a:ext>
                </a:extLst>
              </p:cNvPr>
              <p:cNvSpPr txBox="1"/>
              <p:nvPr/>
            </p:nvSpPr>
            <p:spPr>
              <a:xfrm>
                <a:off x="9542050" y="2905778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83DF87-732D-4EC3-92FA-8FCB5FF5A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050" y="2905778"/>
                <a:ext cx="68775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7A228CCC-548F-4673-9860-55A17689668A}"/>
              </a:ext>
            </a:extLst>
          </p:cNvPr>
          <p:cNvSpPr/>
          <p:nvPr/>
        </p:nvSpPr>
        <p:spPr>
          <a:xfrm>
            <a:off x="3020025" y="4874650"/>
            <a:ext cx="1727022" cy="1740344"/>
          </a:xfrm>
          <a:prstGeom prst="ellipse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FF6DAB-0530-4E71-9B06-D5705EA8240C}"/>
                  </a:ext>
                </a:extLst>
              </p:cNvPr>
              <p:cNvSpPr txBox="1"/>
              <p:nvPr/>
            </p:nvSpPr>
            <p:spPr>
              <a:xfrm>
                <a:off x="3126332" y="5046465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FF6DAB-0530-4E71-9B06-D5705EA82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332" y="5046465"/>
                <a:ext cx="68775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967709B3-7628-491A-B5ED-B0E570B9D1EB}"/>
              </a:ext>
            </a:extLst>
          </p:cNvPr>
          <p:cNvSpPr/>
          <p:nvPr/>
        </p:nvSpPr>
        <p:spPr>
          <a:xfrm>
            <a:off x="3686777" y="5534941"/>
            <a:ext cx="863510" cy="870172"/>
          </a:xfrm>
          <a:prstGeom prst="ellips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CAD911-7BE9-4EF4-A4D2-E79C388CCB38}"/>
                  </a:ext>
                </a:extLst>
              </p:cNvPr>
              <p:cNvSpPr txBox="1"/>
              <p:nvPr/>
            </p:nvSpPr>
            <p:spPr>
              <a:xfrm>
                <a:off x="3686777" y="5706756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CAD911-7BE9-4EF4-A4D2-E79C388CC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777" y="5706756"/>
                <a:ext cx="68775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A4107D13-280B-4D3B-A396-0EF7B8BFFCD3}"/>
              </a:ext>
            </a:extLst>
          </p:cNvPr>
          <p:cNvSpPr/>
          <p:nvPr/>
        </p:nvSpPr>
        <p:spPr>
          <a:xfrm>
            <a:off x="7480569" y="5458618"/>
            <a:ext cx="1000191" cy="971738"/>
          </a:xfrm>
          <a:prstGeom prst="ellipse">
            <a:avLst/>
          </a:prstGeom>
          <a:solidFill>
            <a:srgbClr val="0000FF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2C09AA9-00DF-41E0-B27D-E6E4DBE5B6DA}"/>
              </a:ext>
            </a:extLst>
          </p:cNvPr>
          <p:cNvSpPr/>
          <p:nvPr/>
        </p:nvSpPr>
        <p:spPr>
          <a:xfrm>
            <a:off x="7186515" y="4874650"/>
            <a:ext cx="1727022" cy="1740344"/>
          </a:xfrm>
          <a:prstGeom prst="ellipse">
            <a:avLst/>
          </a:prstGeom>
          <a:solidFill>
            <a:srgbClr val="FF0000">
              <a:alpha val="4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3CBDFA-29E1-4537-9BE8-A5AF7424DC72}"/>
                  </a:ext>
                </a:extLst>
              </p:cNvPr>
              <p:cNvSpPr txBox="1"/>
              <p:nvPr/>
            </p:nvSpPr>
            <p:spPr>
              <a:xfrm>
                <a:off x="8050026" y="5046465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3CBDFA-29E1-4537-9BE8-A5AF7424D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026" y="5046465"/>
                <a:ext cx="68775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BDF2D2-2D6A-469B-BDFE-DD139CC8ACF1}"/>
                  </a:ext>
                </a:extLst>
              </p:cNvPr>
              <p:cNvSpPr txBox="1"/>
              <p:nvPr/>
            </p:nvSpPr>
            <p:spPr>
              <a:xfrm>
                <a:off x="7586876" y="5630433"/>
                <a:ext cx="687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BDF2D2-2D6A-469B-BDFE-DD139CC8A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876" y="5630433"/>
                <a:ext cx="68775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8F997F9-9D84-4872-9F83-A9FB806E94FC}"/>
              </a:ext>
            </a:extLst>
          </p:cNvPr>
          <p:cNvSpPr txBox="1"/>
          <p:nvPr/>
        </p:nvSpPr>
        <p:spPr>
          <a:xfrm>
            <a:off x="525898" y="2555508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9D3C33-031B-44B1-865C-4742BBC4E68B}"/>
              </a:ext>
            </a:extLst>
          </p:cNvPr>
          <p:cNvSpPr txBox="1"/>
          <p:nvPr/>
        </p:nvSpPr>
        <p:spPr>
          <a:xfrm>
            <a:off x="4224153" y="2575634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5A17C4-C85E-42FB-96C4-462C311C9728}"/>
              </a:ext>
            </a:extLst>
          </p:cNvPr>
          <p:cNvSpPr txBox="1"/>
          <p:nvPr/>
        </p:nvSpPr>
        <p:spPr>
          <a:xfrm>
            <a:off x="9091866" y="2644737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C)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ED129C-6AE0-43C5-90C5-896496CE2C37}"/>
              </a:ext>
            </a:extLst>
          </p:cNvPr>
          <p:cNvSpPr txBox="1"/>
          <p:nvPr/>
        </p:nvSpPr>
        <p:spPr>
          <a:xfrm>
            <a:off x="2676148" y="4714729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296EEA-6CAA-4850-B72A-BC052DC7E035}"/>
              </a:ext>
            </a:extLst>
          </p:cNvPr>
          <p:cNvSpPr txBox="1"/>
          <p:nvPr/>
        </p:nvSpPr>
        <p:spPr>
          <a:xfrm>
            <a:off x="6842636" y="4757846"/>
            <a:ext cx="68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E)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70F537E-FABF-4F3F-A150-8B863FBC9E55}"/>
                  </a:ext>
                </a:extLst>
              </p14:cNvPr>
              <p14:cNvContentPartPr/>
              <p14:nvPr/>
            </p14:nvContentPartPr>
            <p14:xfrm>
              <a:off x="947520" y="111240"/>
              <a:ext cx="10876680" cy="6266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70F537E-FABF-4F3F-A150-8B863FBC9E5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8160" y="101880"/>
                <a:ext cx="10895400" cy="628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534283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78A0-0FFC-46A5-967B-05379772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Entailment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CD4785-02C1-4121-9169-C45C3D423B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Does the knowledge base entail my query?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rgbClr val="7030A0"/>
                    </a:solidFill>
                  </a:rPr>
                  <a:t>Query 1: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[1,2]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rgbClr val="00B0F0"/>
                    </a:solidFill>
                  </a:rPr>
                  <a:t>Query 2: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 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[1,2]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CD4785-02C1-4121-9169-C45C3D423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5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5143052-23A2-482E-9E5C-28E4211EB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181" y="1892792"/>
            <a:ext cx="5756275" cy="44595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9752CA6-BC04-441A-95FD-13BED5E50AD8}"/>
                  </a:ext>
                </a:extLst>
              </p14:cNvPr>
              <p14:cNvContentPartPr/>
              <p14:nvPr/>
            </p14:nvContentPartPr>
            <p14:xfrm>
              <a:off x="5819392" y="1980462"/>
              <a:ext cx="3857760" cy="4256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9752CA6-BC04-441A-95FD-13BED5E50A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6398" y="1917457"/>
                <a:ext cx="3983388" cy="4381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194452A-6A1A-4E6D-8DFB-37FE975BC332}"/>
                  </a:ext>
                </a:extLst>
              </p14:cNvPr>
              <p14:cNvContentPartPr/>
              <p14:nvPr/>
            </p14:nvContentPartPr>
            <p14:xfrm>
              <a:off x="2912040" y="229680"/>
              <a:ext cx="8551440" cy="5910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194452A-6A1A-4E6D-8DFB-37FE975BC33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02680" y="220320"/>
                <a:ext cx="8570160" cy="592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0694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4B9C-C702-454C-8FC5-B2081877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Agent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1797D-17F4-4F16-9E8F-D97CF9FAA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8194737" cy="5638604"/>
          </a:xfrm>
        </p:spPr>
        <p:txBody>
          <a:bodyPr/>
          <a:lstStyle/>
          <a:p>
            <a:pPr fontAlgn="ctr"/>
            <a:r>
              <a:rPr lang="en-US" dirty="0"/>
              <a:t>Model</a:t>
            </a:r>
          </a:p>
          <a:p>
            <a:pPr lvl="1" fontAlgn="ctr"/>
            <a:r>
              <a:rPr lang="en-US" sz="2800" dirty="0"/>
              <a:t>Complete assignment of symbols to True/False</a:t>
            </a:r>
          </a:p>
          <a:p>
            <a:pPr fontAlgn="ctr"/>
            <a:endParaRPr lang="en-US" sz="400" dirty="0"/>
          </a:p>
          <a:p>
            <a:pPr fontAlgn="ctr"/>
            <a:r>
              <a:rPr lang="en-US" dirty="0"/>
              <a:t>Sentence</a:t>
            </a:r>
          </a:p>
          <a:p>
            <a:pPr lvl="1" fontAlgn="ctr"/>
            <a:r>
              <a:rPr lang="en-US" sz="2800" dirty="0"/>
              <a:t>Logical statement</a:t>
            </a:r>
          </a:p>
          <a:p>
            <a:pPr lvl="1" fontAlgn="ctr"/>
            <a:r>
              <a:rPr lang="en-US" sz="2800" dirty="0"/>
              <a:t>Composition of logic symbols and operators</a:t>
            </a:r>
          </a:p>
          <a:p>
            <a:pPr fontAlgn="ctr"/>
            <a:endParaRPr lang="en-US" sz="400" dirty="0"/>
          </a:p>
          <a:p>
            <a:pPr fontAlgn="ctr"/>
            <a:r>
              <a:rPr lang="en-US" dirty="0"/>
              <a:t>KB</a:t>
            </a:r>
          </a:p>
          <a:p>
            <a:pPr lvl="1" fontAlgn="ctr"/>
            <a:r>
              <a:rPr lang="en-US" sz="2800" dirty="0"/>
              <a:t>Collection of sentences representing facts and rules we know about the world</a:t>
            </a:r>
          </a:p>
          <a:p>
            <a:pPr fontAlgn="ctr"/>
            <a:endParaRPr lang="en-US" sz="400" dirty="0"/>
          </a:p>
          <a:p>
            <a:pPr fontAlgn="ctr"/>
            <a:r>
              <a:rPr lang="en-US" dirty="0"/>
              <a:t>Query</a:t>
            </a:r>
          </a:p>
          <a:p>
            <a:pPr lvl="1" fontAlgn="ctr"/>
            <a:r>
              <a:rPr lang="en-US" sz="2800" dirty="0"/>
              <a:t>Sentence we want to know if it is </a:t>
            </a:r>
            <a:r>
              <a:rPr lang="en-US" sz="2800" i="1" dirty="0"/>
              <a:t>provably</a:t>
            </a:r>
            <a:r>
              <a:rPr lang="en-US" sz="2800" dirty="0"/>
              <a:t> True, </a:t>
            </a:r>
            <a:r>
              <a:rPr lang="en-US" sz="2800" i="1" dirty="0"/>
              <a:t>provably</a:t>
            </a:r>
            <a:r>
              <a:rPr lang="en-US" sz="2800" dirty="0"/>
              <a:t> False, or </a:t>
            </a:r>
            <a:r>
              <a:rPr lang="en-US" sz="2800" i="1" dirty="0"/>
              <a:t>unsure</a:t>
            </a:r>
            <a:r>
              <a:rPr lang="en-US" sz="2800" dirty="0"/>
              <a:t>.</a:t>
            </a:r>
          </a:p>
          <a:p>
            <a:pPr marL="0" lvl="1" indent="0" fontAlgn="ctr">
              <a:buNone/>
            </a:pP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99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10429</TotalTime>
  <Words>2278</Words>
  <Application>Microsoft Office PowerPoint</Application>
  <PresentationFormat>Widescreen</PresentationFormat>
  <Paragraphs>430</Paragraphs>
  <Slides>34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Calibri</vt:lpstr>
      <vt:lpstr>Cambria Math</vt:lpstr>
      <vt:lpstr>Wingdings</vt:lpstr>
      <vt:lpstr>Apple Chancery</vt:lpstr>
      <vt:lpstr>Calibri Light</vt:lpstr>
      <vt:lpstr>Arial</vt:lpstr>
      <vt:lpstr>Times New Roman</vt:lpstr>
      <vt:lpstr>Office Theme</vt:lpstr>
      <vt:lpstr>Warm-up:</vt:lpstr>
      <vt:lpstr>Announcements</vt:lpstr>
      <vt:lpstr>Announcements</vt:lpstr>
      <vt:lpstr>AI: Representation and Problem Solving </vt:lpstr>
      <vt:lpstr>Piazza Poll 1</vt:lpstr>
      <vt:lpstr>What about intersection feasible regions?</vt:lpstr>
      <vt:lpstr>Piazza Poll 1</vt:lpstr>
      <vt:lpstr>Entailment</vt:lpstr>
      <vt:lpstr>Logical Agent Vocab</vt:lpstr>
      <vt:lpstr>Logical Agent Vocab</vt:lpstr>
      <vt:lpstr>Logical Agent Vocab</vt:lpstr>
      <vt:lpstr>Propositional Logical Vocab</vt:lpstr>
      <vt:lpstr>Propositional Logic</vt:lpstr>
      <vt:lpstr>Simple Model Checking</vt:lpstr>
      <vt:lpstr>Simple Model Checking, contd.</vt:lpstr>
      <vt:lpstr>Piazza Poll 2</vt:lpstr>
      <vt:lpstr>Simple Model Checking</vt:lpstr>
      <vt:lpstr>Inference: Proofs</vt:lpstr>
      <vt:lpstr>Simple Theorem Proving: Forward Chaining</vt:lpstr>
      <vt:lpstr>Forward Chaining Algorithm</vt:lpstr>
      <vt:lpstr>Forward Chaining Example: Proving Q</vt:lpstr>
      <vt:lpstr>Forward Chaining Algorithm</vt:lpstr>
      <vt:lpstr>Properties of forward chaining</vt:lpstr>
      <vt:lpstr>Satisfiability and Entailment</vt:lpstr>
      <vt:lpstr>Conjunctive Normal Form (CNF)</vt:lpstr>
      <vt:lpstr>Efficient SAT solvers</vt:lpstr>
      <vt:lpstr>DPLL algorithm</vt:lpstr>
      <vt:lpstr>Planning as Satisfiability</vt:lpstr>
      <vt:lpstr>PowerPoint Presentation</vt:lpstr>
      <vt:lpstr>PowerPoint Presentation</vt:lpstr>
      <vt:lpstr>PowerPoint Presentation</vt:lpstr>
      <vt:lpstr>Planning as Satisfiability</vt:lpstr>
      <vt:lpstr>Initial State</vt:lpstr>
      <vt:lpstr>Transition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Warm-up:</dc:title>
  <dc:creator>Pat Virtue</dc:creator>
  <cp:lastModifiedBy>Pat Virtue</cp:lastModifiedBy>
  <cp:revision>821</cp:revision>
  <cp:lastPrinted>2018-11-27T13:42:27Z</cp:lastPrinted>
  <dcterms:created xsi:type="dcterms:W3CDTF">2018-10-11T11:39:27Z</dcterms:created>
  <dcterms:modified xsi:type="dcterms:W3CDTF">2019-02-22T04:07:20Z</dcterms:modified>
</cp:coreProperties>
</file>